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7" r:id="rId3"/>
    <p:sldId id="280" r:id="rId4"/>
    <p:sldId id="278" r:id="rId5"/>
    <p:sldId id="281" r:id="rId6"/>
    <p:sldId id="282" r:id="rId7"/>
    <p:sldId id="279" r:id="rId8"/>
    <p:sldId id="283" r:id="rId9"/>
    <p:sldId id="284" r:id="rId10"/>
    <p:sldId id="2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5"/>
    <p:restoredTop sz="96327"/>
  </p:normalViewPr>
  <p:slideViewPr>
    <p:cSldViewPr snapToGrid="0" snapToObjects="1">
      <p:cViewPr varScale="1">
        <p:scale>
          <a:sx n="171" d="100"/>
          <a:sy n="171" d="100"/>
        </p:scale>
        <p:origin x="176"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69993-BF48-6B43-A8C0-8CB180E751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3FDA01-91A7-3C47-A64A-047DC1C749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B4555C-2672-764C-8B44-2D6CF8C9A913}"/>
              </a:ext>
            </a:extLst>
          </p:cNvPr>
          <p:cNvSpPr>
            <a:spLocks noGrp="1"/>
          </p:cNvSpPr>
          <p:nvPr>
            <p:ph type="dt" sz="half" idx="10"/>
          </p:nvPr>
        </p:nvSpPr>
        <p:spPr/>
        <p:txBody>
          <a:bodyPr/>
          <a:lstStyle/>
          <a:p>
            <a:fld id="{CF183CE9-5F1B-5C40-BB07-D4005F539285}" type="datetimeFigureOut">
              <a:rPr lang="en-US" smtClean="0"/>
              <a:t>9/12/20</a:t>
            </a:fld>
            <a:endParaRPr lang="en-US"/>
          </a:p>
        </p:txBody>
      </p:sp>
      <p:sp>
        <p:nvSpPr>
          <p:cNvPr id="5" name="Footer Placeholder 4">
            <a:extLst>
              <a:ext uri="{FF2B5EF4-FFF2-40B4-BE49-F238E27FC236}">
                <a16:creationId xmlns:a16="http://schemas.microsoft.com/office/drawing/2014/main" id="{27E8EA0A-F037-7B4E-B2C7-1488267E2B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BC0815-C7F5-384E-8369-A0A3CA4882B1}"/>
              </a:ext>
            </a:extLst>
          </p:cNvPr>
          <p:cNvSpPr>
            <a:spLocks noGrp="1"/>
          </p:cNvSpPr>
          <p:nvPr>
            <p:ph type="sldNum" sz="quarter" idx="12"/>
          </p:nvPr>
        </p:nvSpPr>
        <p:spPr/>
        <p:txBody>
          <a:bodyPr/>
          <a:lstStyle/>
          <a:p>
            <a:fld id="{D5E4B028-EE9F-464C-8E46-9A9A72415B5D}" type="slidenum">
              <a:rPr lang="en-US" smtClean="0"/>
              <a:t>‹#›</a:t>
            </a:fld>
            <a:endParaRPr lang="en-US"/>
          </a:p>
        </p:txBody>
      </p:sp>
    </p:spTree>
    <p:extLst>
      <p:ext uri="{BB962C8B-B14F-4D97-AF65-F5344CB8AC3E}">
        <p14:creationId xmlns:p14="http://schemas.microsoft.com/office/powerpoint/2010/main" val="2643818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7244F-7B9D-AD4F-A286-0C66366C1D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22408D-6F58-954C-BA55-C771AB767E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BC560A-9ADF-9044-8D25-C63160400C37}"/>
              </a:ext>
            </a:extLst>
          </p:cNvPr>
          <p:cNvSpPr>
            <a:spLocks noGrp="1"/>
          </p:cNvSpPr>
          <p:nvPr>
            <p:ph type="dt" sz="half" idx="10"/>
          </p:nvPr>
        </p:nvSpPr>
        <p:spPr/>
        <p:txBody>
          <a:bodyPr/>
          <a:lstStyle/>
          <a:p>
            <a:fld id="{CF183CE9-5F1B-5C40-BB07-D4005F539285}" type="datetimeFigureOut">
              <a:rPr lang="en-US" smtClean="0"/>
              <a:t>9/12/20</a:t>
            </a:fld>
            <a:endParaRPr lang="en-US"/>
          </a:p>
        </p:txBody>
      </p:sp>
      <p:sp>
        <p:nvSpPr>
          <p:cNvPr id="5" name="Footer Placeholder 4">
            <a:extLst>
              <a:ext uri="{FF2B5EF4-FFF2-40B4-BE49-F238E27FC236}">
                <a16:creationId xmlns:a16="http://schemas.microsoft.com/office/drawing/2014/main" id="{21CBE08A-F2B6-CF4E-9ED5-21AFEDFA4F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4509A-2508-E443-A76B-FE746064040F}"/>
              </a:ext>
            </a:extLst>
          </p:cNvPr>
          <p:cNvSpPr>
            <a:spLocks noGrp="1"/>
          </p:cNvSpPr>
          <p:nvPr>
            <p:ph type="sldNum" sz="quarter" idx="12"/>
          </p:nvPr>
        </p:nvSpPr>
        <p:spPr/>
        <p:txBody>
          <a:bodyPr/>
          <a:lstStyle/>
          <a:p>
            <a:fld id="{D5E4B028-EE9F-464C-8E46-9A9A72415B5D}" type="slidenum">
              <a:rPr lang="en-US" smtClean="0"/>
              <a:t>‹#›</a:t>
            </a:fld>
            <a:endParaRPr lang="en-US"/>
          </a:p>
        </p:txBody>
      </p:sp>
    </p:spTree>
    <p:extLst>
      <p:ext uri="{BB962C8B-B14F-4D97-AF65-F5344CB8AC3E}">
        <p14:creationId xmlns:p14="http://schemas.microsoft.com/office/powerpoint/2010/main" val="2792250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46C44F-D778-944C-A793-20B65F07E6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64ADC3-C136-3847-8E71-D54F8F457E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AAAD8-9E43-E74C-B8CD-537CBA97D507}"/>
              </a:ext>
            </a:extLst>
          </p:cNvPr>
          <p:cNvSpPr>
            <a:spLocks noGrp="1"/>
          </p:cNvSpPr>
          <p:nvPr>
            <p:ph type="dt" sz="half" idx="10"/>
          </p:nvPr>
        </p:nvSpPr>
        <p:spPr/>
        <p:txBody>
          <a:bodyPr/>
          <a:lstStyle/>
          <a:p>
            <a:fld id="{CF183CE9-5F1B-5C40-BB07-D4005F539285}" type="datetimeFigureOut">
              <a:rPr lang="en-US" smtClean="0"/>
              <a:t>9/12/20</a:t>
            </a:fld>
            <a:endParaRPr lang="en-US"/>
          </a:p>
        </p:txBody>
      </p:sp>
      <p:sp>
        <p:nvSpPr>
          <p:cNvPr id="5" name="Footer Placeholder 4">
            <a:extLst>
              <a:ext uri="{FF2B5EF4-FFF2-40B4-BE49-F238E27FC236}">
                <a16:creationId xmlns:a16="http://schemas.microsoft.com/office/drawing/2014/main" id="{20031CA3-0608-CE41-941C-D7A6E6C70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BADF4F-B178-8240-AF2B-16F210741A7B}"/>
              </a:ext>
            </a:extLst>
          </p:cNvPr>
          <p:cNvSpPr>
            <a:spLocks noGrp="1"/>
          </p:cNvSpPr>
          <p:nvPr>
            <p:ph type="sldNum" sz="quarter" idx="12"/>
          </p:nvPr>
        </p:nvSpPr>
        <p:spPr/>
        <p:txBody>
          <a:bodyPr/>
          <a:lstStyle/>
          <a:p>
            <a:fld id="{D5E4B028-EE9F-464C-8E46-9A9A72415B5D}" type="slidenum">
              <a:rPr lang="en-US" smtClean="0"/>
              <a:t>‹#›</a:t>
            </a:fld>
            <a:endParaRPr lang="en-US"/>
          </a:p>
        </p:txBody>
      </p:sp>
    </p:spTree>
    <p:extLst>
      <p:ext uri="{BB962C8B-B14F-4D97-AF65-F5344CB8AC3E}">
        <p14:creationId xmlns:p14="http://schemas.microsoft.com/office/powerpoint/2010/main" val="1086404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468F1-6C5E-1949-A797-59D718047A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35DF7D-9D63-CE4E-986E-2E51C70C36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31277A-91CE-1C4E-8369-1C9D52C4F7F2}"/>
              </a:ext>
            </a:extLst>
          </p:cNvPr>
          <p:cNvSpPr>
            <a:spLocks noGrp="1"/>
          </p:cNvSpPr>
          <p:nvPr>
            <p:ph type="dt" sz="half" idx="10"/>
          </p:nvPr>
        </p:nvSpPr>
        <p:spPr/>
        <p:txBody>
          <a:bodyPr/>
          <a:lstStyle/>
          <a:p>
            <a:fld id="{CF183CE9-5F1B-5C40-BB07-D4005F539285}" type="datetimeFigureOut">
              <a:rPr lang="en-US" smtClean="0"/>
              <a:t>9/12/20</a:t>
            </a:fld>
            <a:endParaRPr lang="en-US"/>
          </a:p>
        </p:txBody>
      </p:sp>
      <p:sp>
        <p:nvSpPr>
          <p:cNvPr id="5" name="Footer Placeholder 4">
            <a:extLst>
              <a:ext uri="{FF2B5EF4-FFF2-40B4-BE49-F238E27FC236}">
                <a16:creationId xmlns:a16="http://schemas.microsoft.com/office/drawing/2014/main" id="{906D7885-1B8E-D446-B6A3-88E696B39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613BB-7CD1-B046-A148-52E5FE20AF20}"/>
              </a:ext>
            </a:extLst>
          </p:cNvPr>
          <p:cNvSpPr>
            <a:spLocks noGrp="1"/>
          </p:cNvSpPr>
          <p:nvPr>
            <p:ph type="sldNum" sz="quarter" idx="12"/>
          </p:nvPr>
        </p:nvSpPr>
        <p:spPr/>
        <p:txBody>
          <a:bodyPr/>
          <a:lstStyle/>
          <a:p>
            <a:fld id="{D5E4B028-EE9F-464C-8E46-9A9A72415B5D}" type="slidenum">
              <a:rPr lang="en-US" smtClean="0"/>
              <a:t>‹#›</a:t>
            </a:fld>
            <a:endParaRPr lang="en-US"/>
          </a:p>
        </p:txBody>
      </p:sp>
    </p:spTree>
    <p:extLst>
      <p:ext uri="{BB962C8B-B14F-4D97-AF65-F5344CB8AC3E}">
        <p14:creationId xmlns:p14="http://schemas.microsoft.com/office/powerpoint/2010/main" val="15044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18907-85DD-6944-AFA7-CA9B40751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9EA235-F843-8F4C-8073-C20A0D5F63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98CA0E-335B-2F46-A203-A3D3F68BF747}"/>
              </a:ext>
            </a:extLst>
          </p:cNvPr>
          <p:cNvSpPr>
            <a:spLocks noGrp="1"/>
          </p:cNvSpPr>
          <p:nvPr>
            <p:ph type="dt" sz="half" idx="10"/>
          </p:nvPr>
        </p:nvSpPr>
        <p:spPr/>
        <p:txBody>
          <a:bodyPr/>
          <a:lstStyle/>
          <a:p>
            <a:fld id="{CF183CE9-5F1B-5C40-BB07-D4005F539285}" type="datetimeFigureOut">
              <a:rPr lang="en-US" smtClean="0"/>
              <a:t>9/12/20</a:t>
            </a:fld>
            <a:endParaRPr lang="en-US"/>
          </a:p>
        </p:txBody>
      </p:sp>
      <p:sp>
        <p:nvSpPr>
          <p:cNvPr id="5" name="Footer Placeholder 4">
            <a:extLst>
              <a:ext uri="{FF2B5EF4-FFF2-40B4-BE49-F238E27FC236}">
                <a16:creationId xmlns:a16="http://schemas.microsoft.com/office/drawing/2014/main" id="{6D1C1B12-C1FB-A64A-8465-43E92844B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C8A5F-2759-5647-8B9F-96C142F114DE}"/>
              </a:ext>
            </a:extLst>
          </p:cNvPr>
          <p:cNvSpPr>
            <a:spLocks noGrp="1"/>
          </p:cNvSpPr>
          <p:nvPr>
            <p:ph type="sldNum" sz="quarter" idx="12"/>
          </p:nvPr>
        </p:nvSpPr>
        <p:spPr/>
        <p:txBody>
          <a:bodyPr/>
          <a:lstStyle/>
          <a:p>
            <a:fld id="{D5E4B028-EE9F-464C-8E46-9A9A72415B5D}" type="slidenum">
              <a:rPr lang="en-US" smtClean="0"/>
              <a:t>‹#›</a:t>
            </a:fld>
            <a:endParaRPr lang="en-US"/>
          </a:p>
        </p:txBody>
      </p:sp>
    </p:spTree>
    <p:extLst>
      <p:ext uri="{BB962C8B-B14F-4D97-AF65-F5344CB8AC3E}">
        <p14:creationId xmlns:p14="http://schemas.microsoft.com/office/powerpoint/2010/main" val="4077969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C5AA7-0B43-9846-A9A8-835665CEAD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F614A6-C045-E64F-BBF7-E60D54EF3F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F5CF8E-F7E9-A147-85E4-8AE30726D1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AAA7AD-22DE-4B45-91A6-DA690310AA04}"/>
              </a:ext>
            </a:extLst>
          </p:cNvPr>
          <p:cNvSpPr>
            <a:spLocks noGrp="1"/>
          </p:cNvSpPr>
          <p:nvPr>
            <p:ph type="dt" sz="half" idx="10"/>
          </p:nvPr>
        </p:nvSpPr>
        <p:spPr/>
        <p:txBody>
          <a:bodyPr/>
          <a:lstStyle/>
          <a:p>
            <a:fld id="{CF183CE9-5F1B-5C40-BB07-D4005F539285}" type="datetimeFigureOut">
              <a:rPr lang="en-US" smtClean="0"/>
              <a:t>9/12/20</a:t>
            </a:fld>
            <a:endParaRPr lang="en-US"/>
          </a:p>
        </p:txBody>
      </p:sp>
      <p:sp>
        <p:nvSpPr>
          <p:cNvPr id="6" name="Footer Placeholder 5">
            <a:extLst>
              <a:ext uri="{FF2B5EF4-FFF2-40B4-BE49-F238E27FC236}">
                <a16:creationId xmlns:a16="http://schemas.microsoft.com/office/drawing/2014/main" id="{96796967-B90D-554B-BDFE-C8D638940F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4E2337-40DF-3F41-8DD9-CA8DB54BAB4D}"/>
              </a:ext>
            </a:extLst>
          </p:cNvPr>
          <p:cNvSpPr>
            <a:spLocks noGrp="1"/>
          </p:cNvSpPr>
          <p:nvPr>
            <p:ph type="sldNum" sz="quarter" idx="12"/>
          </p:nvPr>
        </p:nvSpPr>
        <p:spPr/>
        <p:txBody>
          <a:bodyPr/>
          <a:lstStyle/>
          <a:p>
            <a:fld id="{D5E4B028-EE9F-464C-8E46-9A9A72415B5D}" type="slidenum">
              <a:rPr lang="en-US" smtClean="0"/>
              <a:t>‹#›</a:t>
            </a:fld>
            <a:endParaRPr lang="en-US"/>
          </a:p>
        </p:txBody>
      </p:sp>
    </p:spTree>
    <p:extLst>
      <p:ext uri="{BB962C8B-B14F-4D97-AF65-F5344CB8AC3E}">
        <p14:creationId xmlns:p14="http://schemas.microsoft.com/office/powerpoint/2010/main" val="1365575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19F5-5474-B746-BCDB-C6A219239E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37DB80-EA57-A149-874F-11A97B095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8BF61D-D6BE-1C47-A5E1-0DF028F8AE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923C7C-6F88-FC45-8A54-F3F5D17BF3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C6974A-9B7D-0C49-A17B-8F0C8400CC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67A8E6-4FE0-9E4F-A9D1-FA64FB27DADB}"/>
              </a:ext>
            </a:extLst>
          </p:cNvPr>
          <p:cNvSpPr>
            <a:spLocks noGrp="1"/>
          </p:cNvSpPr>
          <p:nvPr>
            <p:ph type="dt" sz="half" idx="10"/>
          </p:nvPr>
        </p:nvSpPr>
        <p:spPr/>
        <p:txBody>
          <a:bodyPr/>
          <a:lstStyle/>
          <a:p>
            <a:fld id="{CF183CE9-5F1B-5C40-BB07-D4005F539285}" type="datetimeFigureOut">
              <a:rPr lang="en-US" smtClean="0"/>
              <a:t>9/12/20</a:t>
            </a:fld>
            <a:endParaRPr lang="en-US"/>
          </a:p>
        </p:txBody>
      </p:sp>
      <p:sp>
        <p:nvSpPr>
          <p:cNvPr id="8" name="Footer Placeholder 7">
            <a:extLst>
              <a:ext uri="{FF2B5EF4-FFF2-40B4-BE49-F238E27FC236}">
                <a16:creationId xmlns:a16="http://schemas.microsoft.com/office/drawing/2014/main" id="{86E59442-8977-674B-909D-C3A78C80BC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4C7A3B-794D-794A-9A92-79EC2934717B}"/>
              </a:ext>
            </a:extLst>
          </p:cNvPr>
          <p:cNvSpPr>
            <a:spLocks noGrp="1"/>
          </p:cNvSpPr>
          <p:nvPr>
            <p:ph type="sldNum" sz="quarter" idx="12"/>
          </p:nvPr>
        </p:nvSpPr>
        <p:spPr/>
        <p:txBody>
          <a:bodyPr/>
          <a:lstStyle/>
          <a:p>
            <a:fld id="{D5E4B028-EE9F-464C-8E46-9A9A72415B5D}" type="slidenum">
              <a:rPr lang="en-US" smtClean="0"/>
              <a:t>‹#›</a:t>
            </a:fld>
            <a:endParaRPr lang="en-US"/>
          </a:p>
        </p:txBody>
      </p:sp>
    </p:spTree>
    <p:extLst>
      <p:ext uri="{BB962C8B-B14F-4D97-AF65-F5344CB8AC3E}">
        <p14:creationId xmlns:p14="http://schemas.microsoft.com/office/powerpoint/2010/main" val="1018577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1A160-7EF2-4848-81D1-7B059D5F01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9B1B23-E2F0-2F48-B51D-F6BACD863B9B}"/>
              </a:ext>
            </a:extLst>
          </p:cNvPr>
          <p:cNvSpPr>
            <a:spLocks noGrp="1"/>
          </p:cNvSpPr>
          <p:nvPr>
            <p:ph type="dt" sz="half" idx="10"/>
          </p:nvPr>
        </p:nvSpPr>
        <p:spPr/>
        <p:txBody>
          <a:bodyPr/>
          <a:lstStyle/>
          <a:p>
            <a:fld id="{CF183CE9-5F1B-5C40-BB07-D4005F539285}" type="datetimeFigureOut">
              <a:rPr lang="en-US" smtClean="0"/>
              <a:t>9/12/20</a:t>
            </a:fld>
            <a:endParaRPr lang="en-US"/>
          </a:p>
        </p:txBody>
      </p:sp>
      <p:sp>
        <p:nvSpPr>
          <p:cNvPr id="4" name="Footer Placeholder 3">
            <a:extLst>
              <a:ext uri="{FF2B5EF4-FFF2-40B4-BE49-F238E27FC236}">
                <a16:creationId xmlns:a16="http://schemas.microsoft.com/office/drawing/2014/main" id="{106BACBE-600D-7B40-BA14-50084BD526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D11ACE-D3DB-3042-A63F-E4F96E91369B}"/>
              </a:ext>
            </a:extLst>
          </p:cNvPr>
          <p:cNvSpPr>
            <a:spLocks noGrp="1"/>
          </p:cNvSpPr>
          <p:nvPr>
            <p:ph type="sldNum" sz="quarter" idx="12"/>
          </p:nvPr>
        </p:nvSpPr>
        <p:spPr/>
        <p:txBody>
          <a:bodyPr/>
          <a:lstStyle/>
          <a:p>
            <a:fld id="{D5E4B028-EE9F-464C-8E46-9A9A72415B5D}" type="slidenum">
              <a:rPr lang="en-US" smtClean="0"/>
              <a:t>‹#›</a:t>
            </a:fld>
            <a:endParaRPr lang="en-US"/>
          </a:p>
        </p:txBody>
      </p:sp>
    </p:spTree>
    <p:extLst>
      <p:ext uri="{BB962C8B-B14F-4D97-AF65-F5344CB8AC3E}">
        <p14:creationId xmlns:p14="http://schemas.microsoft.com/office/powerpoint/2010/main" val="1867574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554304-6DFC-AC45-9B4F-A9BC0E707637}"/>
              </a:ext>
            </a:extLst>
          </p:cNvPr>
          <p:cNvSpPr>
            <a:spLocks noGrp="1"/>
          </p:cNvSpPr>
          <p:nvPr>
            <p:ph type="dt" sz="half" idx="10"/>
          </p:nvPr>
        </p:nvSpPr>
        <p:spPr/>
        <p:txBody>
          <a:bodyPr/>
          <a:lstStyle/>
          <a:p>
            <a:fld id="{CF183CE9-5F1B-5C40-BB07-D4005F539285}" type="datetimeFigureOut">
              <a:rPr lang="en-US" smtClean="0"/>
              <a:t>9/12/20</a:t>
            </a:fld>
            <a:endParaRPr lang="en-US"/>
          </a:p>
        </p:txBody>
      </p:sp>
      <p:sp>
        <p:nvSpPr>
          <p:cNvPr id="3" name="Footer Placeholder 2">
            <a:extLst>
              <a:ext uri="{FF2B5EF4-FFF2-40B4-BE49-F238E27FC236}">
                <a16:creationId xmlns:a16="http://schemas.microsoft.com/office/drawing/2014/main" id="{7A40947D-B627-CA42-BD15-251FF8D4DB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27BA7E-8E14-CB4D-AF6C-B42ABB86295A}"/>
              </a:ext>
            </a:extLst>
          </p:cNvPr>
          <p:cNvSpPr>
            <a:spLocks noGrp="1"/>
          </p:cNvSpPr>
          <p:nvPr>
            <p:ph type="sldNum" sz="quarter" idx="12"/>
          </p:nvPr>
        </p:nvSpPr>
        <p:spPr/>
        <p:txBody>
          <a:bodyPr/>
          <a:lstStyle/>
          <a:p>
            <a:fld id="{D5E4B028-EE9F-464C-8E46-9A9A72415B5D}" type="slidenum">
              <a:rPr lang="en-US" smtClean="0"/>
              <a:t>‹#›</a:t>
            </a:fld>
            <a:endParaRPr lang="en-US"/>
          </a:p>
        </p:txBody>
      </p:sp>
    </p:spTree>
    <p:extLst>
      <p:ext uri="{BB962C8B-B14F-4D97-AF65-F5344CB8AC3E}">
        <p14:creationId xmlns:p14="http://schemas.microsoft.com/office/powerpoint/2010/main" val="3896650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5DF0F-AAB2-3F42-8195-7B101CC090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D7080E-35A2-F747-8DB1-1E02A39C05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D0EFC9-85C8-8347-AD20-51C7D331D1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44B168-510B-EA43-8A25-C04CBE398E79}"/>
              </a:ext>
            </a:extLst>
          </p:cNvPr>
          <p:cNvSpPr>
            <a:spLocks noGrp="1"/>
          </p:cNvSpPr>
          <p:nvPr>
            <p:ph type="dt" sz="half" idx="10"/>
          </p:nvPr>
        </p:nvSpPr>
        <p:spPr/>
        <p:txBody>
          <a:bodyPr/>
          <a:lstStyle/>
          <a:p>
            <a:fld id="{CF183CE9-5F1B-5C40-BB07-D4005F539285}" type="datetimeFigureOut">
              <a:rPr lang="en-US" smtClean="0"/>
              <a:t>9/12/20</a:t>
            </a:fld>
            <a:endParaRPr lang="en-US"/>
          </a:p>
        </p:txBody>
      </p:sp>
      <p:sp>
        <p:nvSpPr>
          <p:cNvPr id="6" name="Footer Placeholder 5">
            <a:extLst>
              <a:ext uri="{FF2B5EF4-FFF2-40B4-BE49-F238E27FC236}">
                <a16:creationId xmlns:a16="http://schemas.microsoft.com/office/drawing/2014/main" id="{2B73BE22-F69E-AC43-AA80-84131236E5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34626F-4B5C-874F-B472-4D27B0C6F1D1}"/>
              </a:ext>
            </a:extLst>
          </p:cNvPr>
          <p:cNvSpPr>
            <a:spLocks noGrp="1"/>
          </p:cNvSpPr>
          <p:nvPr>
            <p:ph type="sldNum" sz="quarter" idx="12"/>
          </p:nvPr>
        </p:nvSpPr>
        <p:spPr/>
        <p:txBody>
          <a:bodyPr/>
          <a:lstStyle/>
          <a:p>
            <a:fld id="{D5E4B028-EE9F-464C-8E46-9A9A72415B5D}" type="slidenum">
              <a:rPr lang="en-US" smtClean="0"/>
              <a:t>‹#›</a:t>
            </a:fld>
            <a:endParaRPr lang="en-US"/>
          </a:p>
        </p:txBody>
      </p:sp>
    </p:spTree>
    <p:extLst>
      <p:ext uri="{BB962C8B-B14F-4D97-AF65-F5344CB8AC3E}">
        <p14:creationId xmlns:p14="http://schemas.microsoft.com/office/powerpoint/2010/main" val="60083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92AD-F9CF-6F41-A316-FFF887D10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82D6A5-8AD6-884A-B327-7B6A6940B1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D45B7A-D24A-A641-B1C5-EA22B7EBD5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C5D34E-B6FB-F349-8605-F74A1A01BD06}"/>
              </a:ext>
            </a:extLst>
          </p:cNvPr>
          <p:cNvSpPr>
            <a:spLocks noGrp="1"/>
          </p:cNvSpPr>
          <p:nvPr>
            <p:ph type="dt" sz="half" idx="10"/>
          </p:nvPr>
        </p:nvSpPr>
        <p:spPr/>
        <p:txBody>
          <a:bodyPr/>
          <a:lstStyle/>
          <a:p>
            <a:fld id="{CF183CE9-5F1B-5C40-BB07-D4005F539285}" type="datetimeFigureOut">
              <a:rPr lang="en-US" smtClean="0"/>
              <a:t>9/12/20</a:t>
            </a:fld>
            <a:endParaRPr lang="en-US"/>
          </a:p>
        </p:txBody>
      </p:sp>
      <p:sp>
        <p:nvSpPr>
          <p:cNvPr id="6" name="Footer Placeholder 5">
            <a:extLst>
              <a:ext uri="{FF2B5EF4-FFF2-40B4-BE49-F238E27FC236}">
                <a16:creationId xmlns:a16="http://schemas.microsoft.com/office/drawing/2014/main" id="{76F694C0-3D53-844D-9085-3184896856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01E4DE-19BB-2846-A3AC-C5EC9E5CBE08}"/>
              </a:ext>
            </a:extLst>
          </p:cNvPr>
          <p:cNvSpPr>
            <a:spLocks noGrp="1"/>
          </p:cNvSpPr>
          <p:nvPr>
            <p:ph type="sldNum" sz="quarter" idx="12"/>
          </p:nvPr>
        </p:nvSpPr>
        <p:spPr/>
        <p:txBody>
          <a:bodyPr/>
          <a:lstStyle/>
          <a:p>
            <a:fld id="{D5E4B028-EE9F-464C-8E46-9A9A72415B5D}" type="slidenum">
              <a:rPr lang="en-US" smtClean="0"/>
              <a:t>‹#›</a:t>
            </a:fld>
            <a:endParaRPr lang="en-US"/>
          </a:p>
        </p:txBody>
      </p:sp>
    </p:spTree>
    <p:extLst>
      <p:ext uri="{BB962C8B-B14F-4D97-AF65-F5344CB8AC3E}">
        <p14:creationId xmlns:p14="http://schemas.microsoft.com/office/powerpoint/2010/main" val="2273209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8F4D37-5613-BF4E-A7DE-AA968CE0DF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7281D5-8A0E-054C-9938-0BD5158E96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D3B09-988F-FC42-9112-6D1B8ED4BA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83CE9-5F1B-5C40-BB07-D4005F539285}" type="datetimeFigureOut">
              <a:rPr lang="en-US" smtClean="0"/>
              <a:t>9/12/20</a:t>
            </a:fld>
            <a:endParaRPr lang="en-US"/>
          </a:p>
        </p:txBody>
      </p:sp>
      <p:sp>
        <p:nvSpPr>
          <p:cNvPr id="5" name="Footer Placeholder 4">
            <a:extLst>
              <a:ext uri="{FF2B5EF4-FFF2-40B4-BE49-F238E27FC236}">
                <a16:creationId xmlns:a16="http://schemas.microsoft.com/office/drawing/2014/main" id="{9E2AFEC3-7316-B548-8FF4-8EC16A2C34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4D6926-0DD8-C548-B444-1CCFE499FB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E4B028-EE9F-464C-8E46-9A9A72415B5D}" type="slidenum">
              <a:rPr lang="en-US" smtClean="0"/>
              <a:t>‹#›</a:t>
            </a:fld>
            <a:endParaRPr lang="en-US"/>
          </a:p>
        </p:txBody>
      </p:sp>
    </p:spTree>
    <p:extLst>
      <p:ext uri="{BB962C8B-B14F-4D97-AF65-F5344CB8AC3E}">
        <p14:creationId xmlns:p14="http://schemas.microsoft.com/office/powerpoint/2010/main" val="3707963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docs.python.org/3/library/sys.html" TargetMode="External"/><Relationship Id="rId3" Type="http://schemas.openxmlformats.org/officeDocument/2006/relationships/hyperlink" Target="https://docs.python.org/3/library/functions.html#open" TargetMode="External"/><Relationship Id="rId7" Type="http://schemas.openxmlformats.org/officeDocument/2006/relationships/hyperlink" Target="https://docs.python.org/3/library/shutil.html#module-shutil" TargetMode="External"/><Relationship Id="rId2" Type="http://schemas.openxmlformats.org/officeDocument/2006/relationships/hyperlink" Target="https://docs.python.org/3/library/os.html#module-os" TargetMode="External"/><Relationship Id="rId1" Type="http://schemas.openxmlformats.org/officeDocument/2006/relationships/slideLayout" Target="../slideLayouts/slideLayout2.xml"/><Relationship Id="rId6" Type="http://schemas.openxmlformats.org/officeDocument/2006/relationships/hyperlink" Target="https://docs.python.org/3/library/tempfile.html#module-tempfile" TargetMode="External"/><Relationship Id="rId5" Type="http://schemas.openxmlformats.org/officeDocument/2006/relationships/hyperlink" Target="https://docs.python.org/3/library/fileinput.html#module-fileinput" TargetMode="External"/><Relationship Id="rId4" Type="http://schemas.openxmlformats.org/officeDocument/2006/relationships/hyperlink" Target="https://docs.python.org/3/library/os.path.html#module-os.path" TargetMode="External"/><Relationship Id="rId9" Type="http://schemas.openxmlformats.org/officeDocument/2006/relationships/hyperlink" Target="https://docs.python.org/3/library/shutil.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00AC-8CC8-864F-AE39-DB42A7A589FB}"/>
              </a:ext>
            </a:extLst>
          </p:cNvPr>
          <p:cNvSpPr>
            <a:spLocks noGrp="1"/>
          </p:cNvSpPr>
          <p:nvPr>
            <p:ph type="ctrTitle"/>
          </p:nvPr>
        </p:nvSpPr>
        <p:spPr/>
        <p:txBody>
          <a:bodyPr/>
          <a:lstStyle/>
          <a:p>
            <a:r>
              <a:rPr lang="en-US" dirty="0"/>
              <a:t>Python</a:t>
            </a:r>
          </a:p>
        </p:txBody>
      </p:sp>
      <p:sp>
        <p:nvSpPr>
          <p:cNvPr id="3" name="Subtitle 2">
            <a:extLst>
              <a:ext uri="{FF2B5EF4-FFF2-40B4-BE49-F238E27FC236}">
                <a16:creationId xmlns:a16="http://schemas.microsoft.com/office/drawing/2014/main" id="{96FD035C-B620-9443-A275-282A3538AA1C}"/>
              </a:ext>
            </a:extLst>
          </p:cNvPr>
          <p:cNvSpPr>
            <a:spLocks noGrp="1"/>
          </p:cNvSpPr>
          <p:nvPr>
            <p:ph type="subTitle" idx="1"/>
          </p:nvPr>
        </p:nvSpPr>
        <p:spPr/>
        <p:txBody>
          <a:bodyPr/>
          <a:lstStyle/>
          <a:p>
            <a:r>
              <a:rPr lang="en-US" dirty="0"/>
              <a:t>More important basics: using shell commands, write your own module, basic input and output, dealing with errors using try-except.</a:t>
            </a:r>
          </a:p>
        </p:txBody>
      </p:sp>
    </p:spTree>
    <p:extLst>
      <p:ext uri="{BB962C8B-B14F-4D97-AF65-F5344CB8AC3E}">
        <p14:creationId xmlns:p14="http://schemas.microsoft.com/office/powerpoint/2010/main" val="824885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72762-F051-AB45-AC14-8E5DD761F347}"/>
              </a:ext>
            </a:extLst>
          </p:cNvPr>
          <p:cNvSpPr>
            <a:spLocks noGrp="1"/>
          </p:cNvSpPr>
          <p:nvPr>
            <p:ph type="title"/>
          </p:nvPr>
        </p:nvSpPr>
        <p:spPr/>
        <p:txBody>
          <a:bodyPr/>
          <a:lstStyle/>
          <a:p>
            <a:r>
              <a:rPr lang="en-US" dirty="0"/>
              <a:t>What was the error name?</a:t>
            </a:r>
          </a:p>
        </p:txBody>
      </p:sp>
      <p:sp>
        <p:nvSpPr>
          <p:cNvPr id="3" name="Content Placeholder 2">
            <a:extLst>
              <a:ext uri="{FF2B5EF4-FFF2-40B4-BE49-F238E27FC236}">
                <a16:creationId xmlns:a16="http://schemas.microsoft.com/office/drawing/2014/main" id="{52BAB88E-7EBE-7542-A145-76C2420E84CE}"/>
              </a:ext>
            </a:extLst>
          </p:cNvPr>
          <p:cNvSpPr>
            <a:spLocks noGrp="1"/>
          </p:cNvSpPr>
          <p:nvPr>
            <p:ph idx="1"/>
          </p:nvPr>
        </p:nvSpPr>
        <p:spPr/>
        <p:txBody>
          <a:bodyPr/>
          <a:lstStyle/>
          <a:p>
            <a:r>
              <a:rPr lang="en-US" dirty="0"/>
              <a:t>To catch unknown errors and figure out what they are in a try-except structure use code like:</a:t>
            </a:r>
          </a:p>
          <a:p>
            <a:pPr marL="0" indent="0">
              <a:buNone/>
            </a:pPr>
            <a:r>
              <a:rPr lang="en-US" dirty="0">
                <a:latin typeface="Courier" pitchFamily="2" charset="0"/>
              </a:rPr>
              <a:t>try:</a:t>
            </a:r>
          </a:p>
          <a:p>
            <a:pPr marL="0" indent="0">
              <a:buNone/>
            </a:pPr>
            <a:r>
              <a:rPr lang="en-US" dirty="0">
                <a:latin typeface="Courier" pitchFamily="2" charset="0"/>
              </a:rPr>
              <a:t>    ...</a:t>
            </a:r>
          </a:p>
          <a:p>
            <a:pPr marL="0" indent="0">
              <a:buNone/>
            </a:pPr>
            <a:r>
              <a:rPr lang="en-US" dirty="0">
                <a:latin typeface="Courier" pitchFamily="2" charset="0"/>
              </a:rPr>
              <a:t>except Exception as e:</a:t>
            </a:r>
          </a:p>
          <a:p>
            <a:pPr marL="0" indent="0">
              <a:buNone/>
            </a:pPr>
            <a:r>
              <a:rPr lang="en-US" dirty="0">
                <a:latin typeface="Courier" pitchFamily="2" charset="0"/>
              </a:rPr>
              <a:t>    print(e)</a:t>
            </a:r>
          </a:p>
          <a:p>
            <a:pPr marL="0" indent="0">
              <a:buNone/>
            </a:pPr>
            <a:endParaRPr lang="en-US" dirty="0"/>
          </a:p>
        </p:txBody>
      </p:sp>
    </p:spTree>
    <p:extLst>
      <p:ext uri="{BB962C8B-B14F-4D97-AF65-F5344CB8AC3E}">
        <p14:creationId xmlns:p14="http://schemas.microsoft.com/office/powerpoint/2010/main" val="823632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5DF8-74CD-B649-B824-48CE55872E5B}"/>
              </a:ext>
            </a:extLst>
          </p:cNvPr>
          <p:cNvSpPr>
            <a:spLocks noGrp="1"/>
          </p:cNvSpPr>
          <p:nvPr>
            <p:ph type="title"/>
          </p:nvPr>
        </p:nvSpPr>
        <p:spPr>
          <a:xfrm>
            <a:off x="838200" y="365126"/>
            <a:ext cx="10515600" cy="499268"/>
          </a:xfrm>
        </p:spPr>
        <p:txBody>
          <a:bodyPr>
            <a:normAutofit fontScale="90000"/>
          </a:bodyPr>
          <a:lstStyle/>
          <a:p>
            <a:r>
              <a:rPr lang="en-US" dirty="0"/>
              <a:t>system stuff</a:t>
            </a:r>
          </a:p>
        </p:txBody>
      </p:sp>
      <p:sp>
        <p:nvSpPr>
          <p:cNvPr id="3" name="Content Placeholder 2">
            <a:extLst>
              <a:ext uri="{FF2B5EF4-FFF2-40B4-BE49-F238E27FC236}">
                <a16:creationId xmlns:a16="http://schemas.microsoft.com/office/drawing/2014/main" id="{7035010D-A447-E145-8C74-E1DDD6956B7C}"/>
              </a:ext>
            </a:extLst>
          </p:cNvPr>
          <p:cNvSpPr>
            <a:spLocks noGrp="1"/>
          </p:cNvSpPr>
          <p:nvPr>
            <p:ph idx="1"/>
          </p:nvPr>
        </p:nvSpPr>
        <p:spPr>
          <a:xfrm>
            <a:off x="838200" y="985838"/>
            <a:ext cx="10515600" cy="5507037"/>
          </a:xfrm>
        </p:spPr>
        <p:txBody>
          <a:bodyPr>
            <a:normAutofit fontScale="55000" lnSpcReduction="20000"/>
          </a:bodyPr>
          <a:lstStyle/>
          <a:p>
            <a:r>
              <a:rPr lang="en-US" dirty="0"/>
              <a:t>You can issue system commands from python programs, to do things like </a:t>
            </a:r>
            <a:r>
              <a:rPr lang="en-US" b="1" i="1" dirty="0"/>
              <a:t>making directories</a:t>
            </a:r>
            <a:r>
              <a:rPr lang="en-US" dirty="0"/>
              <a:t>.</a:t>
            </a:r>
          </a:p>
          <a:p>
            <a:r>
              <a:rPr lang="en-US" dirty="0"/>
              <a:t>Here is a function for making directories. We'll go over some details of the parts of this function later in the PPT.</a:t>
            </a:r>
          </a:p>
          <a:p>
            <a:r>
              <a:rPr lang="en-US" dirty="0"/>
              <a:t>Note that there are two kinds of inputs, or "arguments", that we feed to the function.  The first "</a:t>
            </a:r>
            <a:r>
              <a:rPr lang="en-US" dirty="0" err="1"/>
              <a:t>dirname</a:t>
            </a:r>
            <a:r>
              <a:rPr lang="en-US" dirty="0"/>
              <a:t>" is required.  The second "clean" is optional, with a default value of False.  It is called a keyword argument, or "</a:t>
            </a:r>
            <a:r>
              <a:rPr lang="en-US" dirty="0" err="1"/>
              <a:t>kwarg</a:t>
            </a:r>
            <a:r>
              <a:rPr lang="en-US" dirty="0"/>
              <a:t>".  You could also call the function using clean=True.  Keyword arguments always come after required arguments in the function definition.</a:t>
            </a:r>
          </a:p>
          <a:p>
            <a:endParaRPr lang="en-US" dirty="0">
              <a:latin typeface="Courier" pitchFamily="2" charset="0"/>
            </a:endParaRPr>
          </a:p>
          <a:p>
            <a:pPr marL="0" indent="0">
              <a:buNone/>
            </a:pPr>
            <a:r>
              <a:rPr lang="en-US" sz="2300" dirty="0">
                <a:latin typeface="Courier" pitchFamily="2" charset="0"/>
              </a:rPr>
              <a:t>def </a:t>
            </a:r>
            <a:r>
              <a:rPr lang="en-US" sz="2300" dirty="0" err="1">
                <a:latin typeface="Courier" pitchFamily="2" charset="0"/>
              </a:rPr>
              <a:t>make_dir</a:t>
            </a:r>
            <a:r>
              <a:rPr lang="en-US" sz="2300" dirty="0">
                <a:latin typeface="Courier" pitchFamily="2" charset="0"/>
              </a:rPr>
              <a:t>(</a:t>
            </a:r>
            <a:r>
              <a:rPr lang="en-US" sz="2300" dirty="0" err="1">
                <a:latin typeface="Courier" pitchFamily="2" charset="0"/>
              </a:rPr>
              <a:t>dirname</a:t>
            </a:r>
            <a:r>
              <a:rPr lang="en-US" sz="2300" dirty="0">
                <a:latin typeface="Courier" pitchFamily="2" charset="0"/>
              </a:rPr>
              <a:t>, clean=False):</a:t>
            </a:r>
          </a:p>
          <a:p>
            <a:pPr marL="0" indent="0">
              <a:buNone/>
            </a:pPr>
            <a:r>
              <a:rPr lang="en-US" sz="2300" dirty="0">
                <a:latin typeface="Courier" pitchFamily="2" charset="0"/>
              </a:rPr>
              <a:t>    # Make a directory if it does not exist.</a:t>
            </a:r>
          </a:p>
          <a:p>
            <a:pPr marL="0" indent="0">
              <a:buNone/>
            </a:pPr>
            <a:r>
              <a:rPr lang="en-US" sz="2300" dirty="0">
                <a:latin typeface="Courier" pitchFamily="2" charset="0"/>
              </a:rPr>
              <a:t>    # Use clean=True to clobber the existing directory.</a:t>
            </a:r>
          </a:p>
          <a:p>
            <a:pPr marL="0" indent="0">
              <a:buNone/>
            </a:pPr>
            <a:r>
              <a:rPr lang="en-US" sz="2300" dirty="0">
                <a:latin typeface="Courier" pitchFamily="2" charset="0"/>
              </a:rPr>
              <a:t>    import </a:t>
            </a:r>
            <a:r>
              <a:rPr lang="en-US" sz="2300" dirty="0" err="1">
                <a:latin typeface="Courier" pitchFamily="2" charset="0"/>
              </a:rPr>
              <a:t>os</a:t>
            </a:r>
            <a:r>
              <a:rPr lang="en-US" sz="2300" dirty="0">
                <a:latin typeface="Courier" pitchFamily="2" charset="0"/>
              </a:rPr>
              <a:t>, </a:t>
            </a:r>
            <a:r>
              <a:rPr lang="en-US" sz="2300" dirty="0" err="1">
                <a:latin typeface="Courier" pitchFamily="2" charset="0"/>
              </a:rPr>
              <a:t>shutil</a:t>
            </a:r>
            <a:r>
              <a:rPr lang="en-US" sz="2300" dirty="0">
                <a:latin typeface="Courier" pitchFamily="2" charset="0"/>
              </a:rPr>
              <a:t> # separate modules with a comma</a:t>
            </a:r>
          </a:p>
          <a:p>
            <a:pPr marL="0" indent="0">
              <a:buNone/>
            </a:pPr>
            <a:r>
              <a:rPr lang="en-US" sz="2300" dirty="0">
                <a:latin typeface="Courier" pitchFamily="2" charset="0"/>
              </a:rPr>
              <a:t>    if clean == True:</a:t>
            </a:r>
          </a:p>
          <a:p>
            <a:pPr marL="0" indent="0">
              <a:buNone/>
            </a:pPr>
            <a:r>
              <a:rPr lang="en-US" sz="2300" dirty="0">
                <a:latin typeface="Courier" pitchFamily="2" charset="0"/>
              </a:rPr>
              <a:t>        # remove the directory and any sub-directories</a:t>
            </a:r>
          </a:p>
          <a:p>
            <a:pPr marL="0" indent="0">
              <a:buNone/>
            </a:pPr>
            <a:r>
              <a:rPr lang="en-US" sz="2300" dirty="0">
                <a:latin typeface="Courier" pitchFamily="2" charset="0"/>
              </a:rPr>
              <a:t>        </a:t>
            </a:r>
            <a:r>
              <a:rPr lang="en-US" sz="2300" dirty="0" err="1">
                <a:latin typeface="Courier" pitchFamily="2" charset="0"/>
              </a:rPr>
              <a:t>shutil.rmtree</a:t>
            </a:r>
            <a:r>
              <a:rPr lang="en-US" sz="2300" dirty="0">
                <a:latin typeface="Courier" pitchFamily="2" charset="0"/>
              </a:rPr>
              <a:t>(</a:t>
            </a:r>
            <a:r>
              <a:rPr lang="en-US" sz="2300" dirty="0" err="1">
                <a:latin typeface="Courier" pitchFamily="2" charset="0"/>
              </a:rPr>
              <a:t>dirname</a:t>
            </a:r>
            <a:r>
              <a:rPr lang="en-US" sz="2300" dirty="0">
                <a:latin typeface="Courier" pitchFamily="2" charset="0"/>
              </a:rPr>
              <a:t>, </a:t>
            </a:r>
            <a:r>
              <a:rPr lang="en-US" sz="2300" dirty="0" err="1">
                <a:latin typeface="Courier" pitchFamily="2" charset="0"/>
              </a:rPr>
              <a:t>ignore_errors</a:t>
            </a:r>
            <a:r>
              <a:rPr lang="en-US" sz="2300" dirty="0">
                <a:latin typeface="Courier" pitchFamily="2" charset="0"/>
              </a:rPr>
              <a:t>=True)</a:t>
            </a:r>
          </a:p>
          <a:p>
            <a:pPr marL="0" indent="0">
              <a:buNone/>
            </a:pPr>
            <a:r>
              <a:rPr lang="en-US" sz="2300" dirty="0">
                <a:latin typeface="Courier" pitchFamily="2" charset="0"/>
              </a:rPr>
              <a:t>        # then create the new empty directory</a:t>
            </a:r>
          </a:p>
          <a:p>
            <a:pPr marL="0" indent="0">
              <a:buNone/>
            </a:pPr>
            <a:r>
              <a:rPr lang="en-US" sz="2300" dirty="0">
                <a:latin typeface="Courier" pitchFamily="2" charset="0"/>
              </a:rPr>
              <a:t>        </a:t>
            </a:r>
            <a:r>
              <a:rPr lang="en-US" sz="2300" dirty="0" err="1">
                <a:latin typeface="Courier" pitchFamily="2" charset="0"/>
              </a:rPr>
              <a:t>os.mkdir</a:t>
            </a:r>
            <a:r>
              <a:rPr lang="en-US" sz="2300" dirty="0">
                <a:latin typeface="Courier" pitchFamily="2" charset="0"/>
              </a:rPr>
              <a:t>(</a:t>
            </a:r>
            <a:r>
              <a:rPr lang="en-US" sz="2300" dirty="0" err="1">
                <a:latin typeface="Courier" pitchFamily="2" charset="0"/>
              </a:rPr>
              <a:t>dirname</a:t>
            </a:r>
            <a:r>
              <a:rPr lang="en-US" sz="2300" dirty="0">
                <a:latin typeface="Courier" pitchFamily="2" charset="0"/>
              </a:rPr>
              <a:t>)</a:t>
            </a:r>
          </a:p>
          <a:p>
            <a:pPr marL="0" indent="0">
              <a:buNone/>
            </a:pPr>
            <a:r>
              <a:rPr lang="en-US" sz="2300" dirty="0">
                <a:latin typeface="Courier" pitchFamily="2" charset="0"/>
              </a:rPr>
              <a:t>    else:</a:t>
            </a:r>
          </a:p>
          <a:p>
            <a:pPr marL="0" indent="0">
              <a:buNone/>
            </a:pPr>
            <a:r>
              <a:rPr lang="en-US" sz="2300" dirty="0">
                <a:latin typeface="Courier" pitchFamily="2" charset="0"/>
              </a:rPr>
              <a:t>        try:</a:t>
            </a:r>
          </a:p>
          <a:p>
            <a:pPr marL="0" indent="0">
              <a:buNone/>
            </a:pPr>
            <a:r>
              <a:rPr lang="en-US" sz="2300" dirty="0">
                <a:latin typeface="Courier" pitchFamily="2" charset="0"/>
              </a:rPr>
              <a:t>            # try to create the directory if it does not exist</a:t>
            </a:r>
          </a:p>
          <a:p>
            <a:pPr marL="0" indent="0">
              <a:buNone/>
            </a:pPr>
            <a:r>
              <a:rPr lang="en-US" sz="2300" dirty="0">
                <a:latin typeface="Courier" pitchFamily="2" charset="0"/>
              </a:rPr>
              <a:t>            </a:t>
            </a:r>
            <a:r>
              <a:rPr lang="en-US" sz="2300" dirty="0" err="1">
                <a:latin typeface="Courier" pitchFamily="2" charset="0"/>
              </a:rPr>
              <a:t>os.mkdir</a:t>
            </a:r>
            <a:r>
              <a:rPr lang="en-US" sz="2300" dirty="0">
                <a:latin typeface="Courier" pitchFamily="2" charset="0"/>
              </a:rPr>
              <a:t>(</a:t>
            </a:r>
            <a:r>
              <a:rPr lang="en-US" sz="2300" dirty="0" err="1">
                <a:latin typeface="Courier" pitchFamily="2" charset="0"/>
              </a:rPr>
              <a:t>dirname</a:t>
            </a:r>
            <a:r>
              <a:rPr lang="en-US" sz="2300" dirty="0">
                <a:latin typeface="Courier" pitchFamily="2" charset="0"/>
              </a:rPr>
              <a:t>)</a:t>
            </a:r>
          </a:p>
          <a:p>
            <a:pPr marL="0" indent="0">
              <a:buNone/>
            </a:pPr>
            <a:r>
              <a:rPr lang="en-US" sz="2300" dirty="0">
                <a:latin typeface="Courier" pitchFamily="2" charset="0"/>
              </a:rPr>
              <a:t>        except </a:t>
            </a:r>
            <a:r>
              <a:rPr lang="en-US" sz="2300" dirty="0" err="1">
                <a:latin typeface="Courier" pitchFamily="2" charset="0"/>
              </a:rPr>
              <a:t>OSError</a:t>
            </a:r>
            <a:r>
              <a:rPr lang="en-US" sz="2300" dirty="0">
                <a:latin typeface="Courier" pitchFamily="2" charset="0"/>
              </a:rPr>
              <a:t>:</a:t>
            </a:r>
          </a:p>
          <a:p>
            <a:pPr marL="0" indent="0">
              <a:buNone/>
            </a:pPr>
            <a:r>
              <a:rPr lang="en-US" sz="2300" dirty="0">
                <a:latin typeface="Courier" pitchFamily="2" charset="0"/>
              </a:rPr>
              <a:t>            pass # assume </a:t>
            </a:r>
            <a:r>
              <a:rPr lang="en-US" sz="2300" dirty="0" err="1">
                <a:latin typeface="Courier" pitchFamily="2" charset="0"/>
              </a:rPr>
              <a:t>OSError</a:t>
            </a:r>
            <a:r>
              <a:rPr lang="en-US" sz="2300" dirty="0">
                <a:latin typeface="Courier" pitchFamily="2" charset="0"/>
              </a:rPr>
              <a:t> was raised because directory already exists</a:t>
            </a:r>
          </a:p>
        </p:txBody>
      </p:sp>
    </p:spTree>
    <p:extLst>
      <p:ext uri="{BB962C8B-B14F-4D97-AF65-F5344CB8AC3E}">
        <p14:creationId xmlns:p14="http://schemas.microsoft.com/office/powerpoint/2010/main" val="2651301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810A2-B519-584B-A7D1-27C3FBBA7706}"/>
              </a:ext>
            </a:extLst>
          </p:cNvPr>
          <p:cNvSpPr>
            <a:spLocks noGrp="1"/>
          </p:cNvSpPr>
          <p:nvPr>
            <p:ph type="title"/>
          </p:nvPr>
        </p:nvSpPr>
        <p:spPr/>
        <p:txBody>
          <a:bodyPr/>
          <a:lstStyle/>
          <a:p>
            <a:r>
              <a:rPr lang="en-US" dirty="0"/>
              <a:t>Background on system-oriented modules:</a:t>
            </a:r>
            <a:br>
              <a:rPr lang="en-US" dirty="0"/>
            </a:br>
            <a:r>
              <a:rPr lang="en-US" dirty="0" err="1"/>
              <a:t>os</a:t>
            </a:r>
            <a:r>
              <a:rPr lang="en-US" dirty="0"/>
              <a:t>, sys, and </a:t>
            </a:r>
            <a:r>
              <a:rPr lang="en-US" dirty="0" err="1"/>
              <a:t>shutil</a:t>
            </a:r>
            <a:r>
              <a:rPr lang="en-US" dirty="0"/>
              <a:t> </a:t>
            </a:r>
          </a:p>
        </p:txBody>
      </p:sp>
      <p:sp>
        <p:nvSpPr>
          <p:cNvPr id="3" name="Content Placeholder 2">
            <a:extLst>
              <a:ext uri="{FF2B5EF4-FFF2-40B4-BE49-F238E27FC236}">
                <a16:creationId xmlns:a16="http://schemas.microsoft.com/office/drawing/2014/main" id="{D254B855-BFEC-4A4D-956B-E746806D9B39}"/>
              </a:ext>
            </a:extLst>
          </p:cNvPr>
          <p:cNvSpPr>
            <a:spLocks noGrp="1"/>
          </p:cNvSpPr>
          <p:nvPr>
            <p:ph idx="1"/>
          </p:nvPr>
        </p:nvSpPr>
        <p:spPr/>
        <p:txBody>
          <a:bodyPr>
            <a:normAutofit fontScale="92500" lnSpcReduction="20000"/>
          </a:bodyPr>
          <a:lstStyle/>
          <a:p>
            <a:r>
              <a:rPr lang="en-US" dirty="0">
                <a:hlinkClick r:id="rId2"/>
              </a:rPr>
              <a:t>https://docs.python.org/3/library/os.html#module-os</a:t>
            </a:r>
            <a:endParaRPr lang="en-US" dirty="0"/>
          </a:p>
          <a:p>
            <a:pPr lvl="1"/>
            <a:r>
              <a:rPr lang="en-US" dirty="0"/>
              <a:t>This module provides a portable way of using operating system dependent functionality. If you just want to read or write a file see </a:t>
            </a:r>
            <a:r>
              <a:rPr lang="en-US" dirty="0">
                <a:hlinkClick r:id="rId3" tooltip="open"/>
              </a:rPr>
              <a:t>open()</a:t>
            </a:r>
            <a:r>
              <a:rPr lang="en-US" dirty="0"/>
              <a:t>, if you want to manipulate paths, see the </a:t>
            </a:r>
            <a:r>
              <a:rPr lang="en-US" dirty="0">
                <a:hlinkClick r:id="rId4" tooltip="os.path: Operations on pathnames."/>
              </a:rPr>
              <a:t>os.path</a:t>
            </a:r>
            <a:r>
              <a:rPr lang="en-US" dirty="0"/>
              <a:t> module, and if you want to read all the lines in all the files on the command line see the </a:t>
            </a:r>
            <a:r>
              <a:rPr lang="en-US" dirty="0">
                <a:hlinkClick r:id="rId5" tooltip="fileinput: Loop over standard input or a list of files."/>
              </a:rPr>
              <a:t>fileinput</a:t>
            </a:r>
            <a:r>
              <a:rPr lang="en-US" dirty="0"/>
              <a:t> module. For creating temporary files and directories see the </a:t>
            </a:r>
            <a:r>
              <a:rPr lang="en-US" dirty="0">
                <a:hlinkClick r:id="rId6" tooltip="tempfile: Generate temporary files and directories."/>
              </a:rPr>
              <a:t>tempfile</a:t>
            </a:r>
            <a:r>
              <a:rPr lang="en-US" dirty="0"/>
              <a:t> module, and for high-level file and directory handling see the </a:t>
            </a:r>
            <a:r>
              <a:rPr lang="en-US" dirty="0">
                <a:hlinkClick r:id="rId7" tooltip="shutil: High-level file operations, including copying."/>
              </a:rPr>
              <a:t>shutil</a:t>
            </a:r>
            <a:r>
              <a:rPr lang="en-US" dirty="0"/>
              <a:t> module.</a:t>
            </a:r>
          </a:p>
          <a:p>
            <a:r>
              <a:rPr lang="en-US" dirty="0">
                <a:hlinkClick r:id="rId8"/>
              </a:rPr>
              <a:t>https://docs.python.org/3/library/sys.html</a:t>
            </a:r>
            <a:endParaRPr lang="en-US" dirty="0"/>
          </a:p>
          <a:p>
            <a:pPr lvl="1"/>
            <a:r>
              <a:rPr lang="en-US" dirty="0"/>
              <a:t>This module provides access to some variables used or maintained by the interpreter and to functions that interact strongly with the interpreter. It is always available.</a:t>
            </a:r>
          </a:p>
          <a:p>
            <a:r>
              <a:rPr lang="en-US" dirty="0">
                <a:hlinkClick r:id="rId9"/>
              </a:rPr>
              <a:t>https://docs.python.org/3/library/shutil.html</a:t>
            </a:r>
            <a:endParaRPr lang="en-US" dirty="0"/>
          </a:p>
          <a:p>
            <a:pPr lvl="1"/>
            <a:r>
              <a:rPr lang="en-US" dirty="0"/>
              <a:t>The </a:t>
            </a:r>
            <a:r>
              <a:rPr lang="en-US" dirty="0">
                <a:hlinkClick r:id="rId7" tooltip="shutil: High-level file operations, including copying."/>
              </a:rPr>
              <a:t>shutil</a:t>
            </a:r>
            <a:r>
              <a:rPr lang="en-US" dirty="0"/>
              <a:t> module offers a number of high-level operations on files and collections of files. In particular, functions are provided which support file copying and removal. For operations on individual files, see also the </a:t>
            </a:r>
            <a:r>
              <a:rPr lang="en-US" dirty="0">
                <a:hlinkClick r:id="rId2" tooltip="os: Miscellaneous operating system interfaces."/>
              </a:rPr>
              <a:t>os</a:t>
            </a:r>
            <a:r>
              <a:rPr lang="en-US" dirty="0"/>
              <a:t> module.</a:t>
            </a:r>
          </a:p>
        </p:txBody>
      </p:sp>
    </p:spTree>
    <p:extLst>
      <p:ext uri="{BB962C8B-B14F-4D97-AF65-F5344CB8AC3E}">
        <p14:creationId xmlns:p14="http://schemas.microsoft.com/office/powerpoint/2010/main" val="3796067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919A-6897-D54B-A7F5-1FEFAA6782B4}"/>
              </a:ext>
            </a:extLst>
          </p:cNvPr>
          <p:cNvSpPr>
            <a:spLocks noGrp="1"/>
          </p:cNvSpPr>
          <p:nvPr>
            <p:ph type="title"/>
          </p:nvPr>
        </p:nvSpPr>
        <p:spPr/>
        <p:txBody>
          <a:bodyPr/>
          <a:lstStyle/>
          <a:p>
            <a:r>
              <a:rPr lang="en-US" dirty="0"/>
              <a:t>Write and use your own module</a:t>
            </a:r>
          </a:p>
        </p:txBody>
      </p:sp>
      <p:sp>
        <p:nvSpPr>
          <p:cNvPr id="3" name="Content Placeholder 2">
            <a:extLst>
              <a:ext uri="{FF2B5EF4-FFF2-40B4-BE49-F238E27FC236}">
                <a16:creationId xmlns:a16="http://schemas.microsoft.com/office/drawing/2014/main" id="{E0E2AA47-EBFE-A742-9D49-F43062946A39}"/>
              </a:ext>
            </a:extLst>
          </p:cNvPr>
          <p:cNvSpPr>
            <a:spLocks noGrp="1"/>
          </p:cNvSpPr>
          <p:nvPr>
            <p:ph idx="1"/>
          </p:nvPr>
        </p:nvSpPr>
        <p:spPr/>
        <p:txBody>
          <a:bodyPr/>
          <a:lstStyle/>
          <a:p>
            <a:r>
              <a:rPr lang="en-US" dirty="0"/>
              <a:t>If you have a function that is used by more than one program, like the </a:t>
            </a:r>
            <a:r>
              <a:rPr lang="en-US" dirty="0" err="1"/>
              <a:t>make_dir</a:t>
            </a:r>
            <a:r>
              <a:rPr lang="en-US" dirty="0"/>
              <a:t>() function from slide 2, then you can put it in your own module instead of having to copy and paste it into each program.</a:t>
            </a:r>
          </a:p>
          <a:p>
            <a:r>
              <a:rPr lang="en-US" b="1" i="1" dirty="0"/>
              <a:t>The module is just a python program</a:t>
            </a:r>
            <a:r>
              <a:rPr lang="en-US" dirty="0"/>
              <a:t>: a text file called [</a:t>
            </a:r>
            <a:r>
              <a:rPr lang="en-US" dirty="0" err="1"/>
              <a:t>my_module</a:t>
            </a:r>
            <a:r>
              <a:rPr lang="en-US" dirty="0"/>
              <a:t>].</a:t>
            </a:r>
            <a:r>
              <a:rPr lang="en-US" dirty="0" err="1"/>
              <a:t>py</a:t>
            </a:r>
            <a:r>
              <a:rPr lang="en-US" dirty="0"/>
              <a:t>, that contains the function definitions.  You can do module imports at the top of the file, and they are available to all the functions in the module.  You can also define variables, and they are available to all the functions in the module, and to any program that uses your module.</a:t>
            </a:r>
          </a:p>
        </p:txBody>
      </p:sp>
    </p:spTree>
    <p:extLst>
      <p:ext uri="{BB962C8B-B14F-4D97-AF65-F5344CB8AC3E}">
        <p14:creationId xmlns:p14="http://schemas.microsoft.com/office/powerpoint/2010/main" val="866742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101A1-19A6-A944-AD2B-7AC08DBAC914}"/>
              </a:ext>
            </a:extLst>
          </p:cNvPr>
          <p:cNvSpPr>
            <a:spLocks noGrp="1"/>
          </p:cNvSpPr>
          <p:nvPr>
            <p:ph type="title"/>
          </p:nvPr>
        </p:nvSpPr>
        <p:spPr/>
        <p:txBody>
          <a:bodyPr/>
          <a:lstStyle/>
          <a:p>
            <a:r>
              <a:rPr lang="en-US" dirty="0"/>
              <a:t>How to access a module you put in a different directory, and using "reload"</a:t>
            </a:r>
          </a:p>
        </p:txBody>
      </p:sp>
      <p:sp>
        <p:nvSpPr>
          <p:cNvPr id="3" name="Content Placeholder 2">
            <a:extLst>
              <a:ext uri="{FF2B5EF4-FFF2-40B4-BE49-F238E27FC236}">
                <a16:creationId xmlns:a16="http://schemas.microsoft.com/office/drawing/2014/main" id="{EDCC4B39-06E0-C049-BC2E-81700EC326FE}"/>
              </a:ext>
            </a:extLst>
          </p:cNvPr>
          <p:cNvSpPr>
            <a:spLocks noGrp="1"/>
          </p:cNvSpPr>
          <p:nvPr>
            <p:ph idx="1"/>
          </p:nvPr>
        </p:nvSpPr>
        <p:spPr/>
        <p:txBody>
          <a:bodyPr>
            <a:normAutofit fontScale="70000" lnSpcReduction="20000"/>
          </a:bodyPr>
          <a:lstStyle/>
          <a:p>
            <a:r>
              <a:rPr lang="en-US" dirty="0"/>
              <a:t>You do this by adding that directory to your path in a python program, and then you can load it using the usual "import [module]" command.</a:t>
            </a:r>
          </a:p>
          <a:p>
            <a:r>
              <a:rPr lang="en-US" dirty="0"/>
              <a:t>Use </a:t>
            </a:r>
            <a:r>
              <a:rPr lang="en-US" b="1" i="1" dirty="0"/>
              <a:t>relative</a:t>
            </a:r>
            <a:r>
              <a:rPr lang="en-US" dirty="0"/>
              <a:t> paths to point to where the module is.  Using relative paths helps code to work on different machines, as long as the relative file structure is the same.</a:t>
            </a:r>
          </a:p>
          <a:p>
            <a:r>
              <a:rPr lang="en-US" dirty="0"/>
              <a:t>In this example I have a module called </a:t>
            </a:r>
            <a:r>
              <a:rPr lang="en-US" b="1" dirty="0" err="1"/>
              <a:t>Lfun.py</a:t>
            </a:r>
            <a:r>
              <a:rPr lang="en-US" b="1" dirty="0"/>
              <a:t> in a directory called alpha </a:t>
            </a:r>
            <a:r>
              <a:rPr lang="en-US" dirty="0"/>
              <a:t>that is at the same level as the current directory.  The command below combines two steps.  First is creates the full path name using the "</a:t>
            </a:r>
            <a:r>
              <a:rPr lang="en-US" dirty="0" err="1"/>
              <a:t>abspath</a:t>
            </a:r>
            <a:r>
              <a:rPr lang="en-US" dirty="0"/>
              <a:t>" command, and then it appends that path to the python search path using "</a:t>
            </a:r>
            <a:r>
              <a:rPr lang="en-US" dirty="0" err="1"/>
              <a:t>path.append</a:t>
            </a:r>
            <a:r>
              <a:rPr lang="en-US" dirty="0"/>
              <a:t>".</a:t>
            </a:r>
          </a:p>
          <a:p>
            <a:r>
              <a:rPr lang="en-US" dirty="0" err="1">
                <a:latin typeface="Courier" pitchFamily="2" charset="0"/>
              </a:rPr>
              <a:t>sys.path.append</a:t>
            </a:r>
            <a:r>
              <a:rPr lang="en-US" dirty="0">
                <a:latin typeface="Courier" pitchFamily="2" charset="0"/>
              </a:rPr>
              <a:t>(</a:t>
            </a:r>
            <a:r>
              <a:rPr lang="en-US" dirty="0" err="1">
                <a:latin typeface="Courier" pitchFamily="2" charset="0"/>
              </a:rPr>
              <a:t>os.path.abspath</a:t>
            </a:r>
            <a:r>
              <a:rPr lang="en-US" dirty="0">
                <a:latin typeface="Courier" pitchFamily="2" charset="0"/>
              </a:rPr>
              <a:t>('../alpha'))</a:t>
            </a:r>
          </a:p>
          <a:p>
            <a:r>
              <a:rPr lang="en-US" dirty="0"/>
              <a:t>Then I can simply load my module with the command:</a:t>
            </a:r>
          </a:p>
          <a:p>
            <a:r>
              <a:rPr lang="en-US" dirty="0">
                <a:latin typeface="Courier" pitchFamily="2" charset="0"/>
              </a:rPr>
              <a:t>import </a:t>
            </a:r>
            <a:r>
              <a:rPr lang="en-US" dirty="0" err="1">
                <a:latin typeface="Courier" pitchFamily="2" charset="0"/>
              </a:rPr>
              <a:t>Lfun</a:t>
            </a:r>
            <a:r>
              <a:rPr lang="en-US" dirty="0">
                <a:latin typeface="Courier" pitchFamily="2" charset="0"/>
              </a:rPr>
              <a:t> # no .</a:t>
            </a:r>
            <a:r>
              <a:rPr lang="en-US" dirty="0" err="1">
                <a:latin typeface="Courier" pitchFamily="2" charset="0"/>
              </a:rPr>
              <a:t>py</a:t>
            </a:r>
            <a:r>
              <a:rPr lang="en-US" dirty="0">
                <a:latin typeface="Courier" pitchFamily="2" charset="0"/>
              </a:rPr>
              <a:t> needed</a:t>
            </a:r>
          </a:p>
          <a:p>
            <a:r>
              <a:rPr lang="en-US" dirty="0"/>
              <a:t>If I am in the process of editing the methods in </a:t>
            </a:r>
            <a:r>
              <a:rPr lang="en-US" dirty="0" err="1"/>
              <a:t>Lfun.py</a:t>
            </a:r>
            <a:r>
              <a:rPr lang="en-US" dirty="0"/>
              <a:t>, I need to make sure my python code gets those updates.  To do this you "reload" using these commands:</a:t>
            </a:r>
          </a:p>
          <a:p>
            <a:r>
              <a:rPr lang="en-US" dirty="0">
                <a:latin typeface="Courier" pitchFamily="2" charset="0"/>
              </a:rPr>
              <a:t>from </a:t>
            </a:r>
            <a:r>
              <a:rPr lang="en-US" dirty="0" err="1">
                <a:latin typeface="Courier" pitchFamily="2" charset="0"/>
              </a:rPr>
              <a:t>importlib</a:t>
            </a:r>
            <a:r>
              <a:rPr lang="en-US" dirty="0">
                <a:latin typeface="Courier" pitchFamily="2" charset="0"/>
              </a:rPr>
              <a:t> import reload</a:t>
            </a:r>
          </a:p>
          <a:p>
            <a:r>
              <a:rPr lang="en-US" dirty="0">
                <a:latin typeface="Courier" pitchFamily="2" charset="0"/>
              </a:rPr>
              <a:t>reload(</a:t>
            </a:r>
            <a:r>
              <a:rPr lang="en-US" dirty="0" err="1">
                <a:latin typeface="Courier" pitchFamily="2" charset="0"/>
              </a:rPr>
              <a:t>Lfun</a:t>
            </a:r>
            <a:r>
              <a:rPr lang="en-US" dirty="0">
                <a:latin typeface="Courier" pitchFamily="2" charset="0"/>
              </a:rPr>
              <a:t>)</a:t>
            </a:r>
          </a:p>
        </p:txBody>
      </p:sp>
    </p:spTree>
    <p:extLst>
      <p:ext uri="{BB962C8B-B14F-4D97-AF65-F5344CB8AC3E}">
        <p14:creationId xmlns:p14="http://schemas.microsoft.com/office/powerpoint/2010/main" val="3361020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DF44-0B53-6B4C-92E7-D27D22906457}"/>
              </a:ext>
            </a:extLst>
          </p:cNvPr>
          <p:cNvSpPr>
            <a:spLocks noGrp="1"/>
          </p:cNvSpPr>
          <p:nvPr>
            <p:ph type="title"/>
          </p:nvPr>
        </p:nvSpPr>
        <p:spPr/>
        <p:txBody>
          <a:bodyPr/>
          <a:lstStyle/>
          <a:p>
            <a:r>
              <a:rPr lang="en-US" dirty="0"/>
              <a:t>Module example</a:t>
            </a:r>
          </a:p>
        </p:txBody>
      </p:sp>
      <p:sp>
        <p:nvSpPr>
          <p:cNvPr id="3" name="Content Placeholder 2">
            <a:extLst>
              <a:ext uri="{FF2B5EF4-FFF2-40B4-BE49-F238E27FC236}">
                <a16:creationId xmlns:a16="http://schemas.microsoft.com/office/drawing/2014/main" id="{D4D7B7D3-5C42-7F48-9BC8-AE637DEDB832}"/>
              </a:ext>
            </a:extLst>
          </p:cNvPr>
          <p:cNvSpPr>
            <a:spLocks noGrp="1"/>
          </p:cNvSpPr>
          <p:nvPr>
            <p:ph idx="1"/>
          </p:nvPr>
        </p:nvSpPr>
        <p:spPr/>
        <p:txBody>
          <a:bodyPr/>
          <a:lstStyle/>
          <a:p>
            <a:r>
              <a:rPr lang="en-US" dirty="0">
                <a:solidFill>
                  <a:srgbClr val="0070C0"/>
                </a:solidFill>
              </a:rPr>
              <a:t>Go to the class web site, go and download:</a:t>
            </a:r>
          </a:p>
          <a:p>
            <a:pPr lvl="1"/>
            <a:r>
              <a:rPr lang="en-US" dirty="0" err="1">
                <a:solidFill>
                  <a:srgbClr val="0070C0"/>
                </a:solidFill>
              </a:rPr>
              <a:t>test_my_module.py</a:t>
            </a:r>
            <a:endParaRPr lang="en-US" dirty="0">
              <a:solidFill>
                <a:srgbClr val="0070C0"/>
              </a:solidFill>
            </a:endParaRPr>
          </a:p>
          <a:p>
            <a:pPr lvl="1"/>
            <a:r>
              <a:rPr lang="en-US" dirty="0" err="1">
                <a:solidFill>
                  <a:srgbClr val="0070C0"/>
                </a:solidFill>
              </a:rPr>
              <a:t>my_module.py</a:t>
            </a:r>
            <a:endParaRPr lang="en-US" dirty="0">
              <a:solidFill>
                <a:srgbClr val="0070C0"/>
              </a:solidFill>
            </a:endParaRPr>
          </a:p>
          <a:p>
            <a:r>
              <a:rPr lang="en-US" dirty="0">
                <a:solidFill>
                  <a:srgbClr val="0070C0"/>
                </a:solidFill>
              </a:rPr>
              <a:t>and place them in [your folder] and [your folder]/shared/</a:t>
            </a:r>
          </a:p>
          <a:p>
            <a:r>
              <a:rPr lang="en-US" dirty="0">
                <a:solidFill>
                  <a:srgbClr val="0070C0"/>
                </a:solidFill>
              </a:rPr>
              <a:t>Then run </a:t>
            </a:r>
            <a:r>
              <a:rPr lang="en-US" dirty="0" err="1">
                <a:solidFill>
                  <a:srgbClr val="0070C0"/>
                </a:solidFill>
              </a:rPr>
              <a:t>test_my_module</a:t>
            </a:r>
            <a:r>
              <a:rPr lang="en-US" dirty="0">
                <a:solidFill>
                  <a:srgbClr val="0070C0"/>
                </a:solidFill>
              </a:rPr>
              <a:t> from the </a:t>
            </a:r>
            <a:r>
              <a:rPr lang="en-US" dirty="0" err="1">
                <a:solidFill>
                  <a:srgbClr val="0070C0"/>
                </a:solidFill>
              </a:rPr>
              <a:t>ipython</a:t>
            </a:r>
            <a:r>
              <a:rPr lang="en-US" dirty="0">
                <a:solidFill>
                  <a:srgbClr val="0070C0"/>
                </a:solidFill>
              </a:rPr>
              <a:t> command line.</a:t>
            </a:r>
          </a:p>
          <a:p>
            <a:r>
              <a:rPr lang="en-US" sz="3200" i="1" dirty="0">
                <a:solidFill>
                  <a:srgbClr val="0070C0"/>
                </a:solidFill>
              </a:rPr>
              <a:t>Read the code to see what it is doing.</a:t>
            </a:r>
          </a:p>
        </p:txBody>
      </p:sp>
    </p:spTree>
    <p:extLst>
      <p:ext uri="{BB962C8B-B14F-4D97-AF65-F5344CB8AC3E}">
        <p14:creationId xmlns:p14="http://schemas.microsoft.com/office/powerpoint/2010/main" val="3034474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0552E-22F0-D14A-BEA0-9A7D86CEFED6}"/>
              </a:ext>
            </a:extLst>
          </p:cNvPr>
          <p:cNvSpPr>
            <a:spLocks noGrp="1"/>
          </p:cNvSpPr>
          <p:nvPr>
            <p:ph type="title"/>
          </p:nvPr>
        </p:nvSpPr>
        <p:spPr/>
        <p:txBody>
          <a:bodyPr/>
          <a:lstStyle/>
          <a:p>
            <a:r>
              <a:rPr lang="en-US" dirty="0"/>
              <a:t>Input </a:t>
            </a:r>
            <a:r>
              <a:rPr lang="en-US"/>
              <a:t>and output</a:t>
            </a:r>
          </a:p>
        </p:txBody>
      </p:sp>
      <p:sp>
        <p:nvSpPr>
          <p:cNvPr id="3" name="Content Placeholder 2">
            <a:extLst>
              <a:ext uri="{FF2B5EF4-FFF2-40B4-BE49-F238E27FC236}">
                <a16:creationId xmlns:a16="http://schemas.microsoft.com/office/drawing/2014/main" id="{20E38E5F-8D78-E649-84EB-D806FB6B6F84}"/>
              </a:ext>
            </a:extLst>
          </p:cNvPr>
          <p:cNvSpPr>
            <a:spLocks noGrp="1"/>
          </p:cNvSpPr>
          <p:nvPr>
            <p:ph idx="1"/>
          </p:nvPr>
        </p:nvSpPr>
        <p:spPr/>
        <p:txBody>
          <a:bodyPr/>
          <a:lstStyle/>
          <a:p>
            <a:r>
              <a:rPr lang="en-US" dirty="0"/>
              <a:t>To get python working for you, you need to be able to read in a variety of files: text files, Excel spreadsheets, .mat files, </a:t>
            </a:r>
            <a:r>
              <a:rPr lang="en-US" dirty="0" err="1"/>
              <a:t>NetCDF</a:t>
            </a:r>
            <a:r>
              <a:rPr lang="en-US" dirty="0"/>
              <a:t> files, XML data from remote servers, csv files, and pickle files saved by python.</a:t>
            </a:r>
          </a:p>
          <a:p>
            <a:r>
              <a:rPr lang="en-US" dirty="0"/>
              <a:t>Each of these tasks uses somewhat different tools.  Let's start simple with a text file.</a:t>
            </a:r>
          </a:p>
        </p:txBody>
      </p:sp>
    </p:spTree>
    <p:extLst>
      <p:ext uri="{BB962C8B-B14F-4D97-AF65-F5344CB8AC3E}">
        <p14:creationId xmlns:p14="http://schemas.microsoft.com/office/powerpoint/2010/main" val="2100504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CB627-1049-BE41-824A-3371660D5191}"/>
              </a:ext>
            </a:extLst>
          </p:cNvPr>
          <p:cNvSpPr>
            <a:spLocks noGrp="1"/>
          </p:cNvSpPr>
          <p:nvPr>
            <p:ph type="title"/>
          </p:nvPr>
        </p:nvSpPr>
        <p:spPr/>
        <p:txBody>
          <a:bodyPr/>
          <a:lstStyle/>
          <a:p>
            <a:r>
              <a:rPr lang="en-US" dirty="0"/>
              <a:t>Input-output example: text file</a:t>
            </a:r>
          </a:p>
        </p:txBody>
      </p:sp>
      <p:sp>
        <p:nvSpPr>
          <p:cNvPr id="3" name="Content Placeholder 2">
            <a:extLst>
              <a:ext uri="{FF2B5EF4-FFF2-40B4-BE49-F238E27FC236}">
                <a16:creationId xmlns:a16="http://schemas.microsoft.com/office/drawing/2014/main" id="{D3E8140E-C812-634D-A2DA-37785DC34C72}"/>
              </a:ext>
            </a:extLst>
          </p:cNvPr>
          <p:cNvSpPr>
            <a:spLocks noGrp="1"/>
          </p:cNvSpPr>
          <p:nvPr>
            <p:ph idx="1"/>
          </p:nvPr>
        </p:nvSpPr>
        <p:spPr/>
        <p:txBody>
          <a:bodyPr>
            <a:normAutofit/>
          </a:bodyPr>
          <a:lstStyle/>
          <a:p>
            <a:r>
              <a:rPr lang="en-US" dirty="0">
                <a:solidFill>
                  <a:srgbClr val="0070C0"/>
                </a:solidFill>
              </a:rPr>
              <a:t>Go to the class web site and download:</a:t>
            </a:r>
          </a:p>
          <a:p>
            <a:pPr lvl="1"/>
            <a:r>
              <a:rPr lang="en-US" dirty="0" err="1">
                <a:solidFill>
                  <a:srgbClr val="0070C0"/>
                </a:solidFill>
              </a:rPr>
              <a:t>test_input_output.py</a:t>
            </a:r>
            <a:endParaRPr lang="en-US" dirty="0">
              <a:solidFill>
                <a:srgbClr val="0070C0"/>
              </a:solidFill>
            </a:endParaRPr>
          </a:p>
          <a:p>
            <a:pPr lvl="1"/>
            <a:r>
              <a:rPr lang="en-US" dirty="0">
                <a:solidFill>
                  <a:srgbClr val="0070C0"/>
                </a:solidFill>
              </a:rPr>
              <a:t>2017-01-0118.ctd</a:t>
            </a:r>
          </a:p>
          <a:p>
            <a:r>
              <a:rPr lang="en-US" dirty="0">
                <a:solidFill>
                  <a:srgbClr val="0070C0"/>
                </a:solidFill>
              </a:rPr>
              <a:t>and place them in [your folder] and [your data folder]</a:t>
            </a:r>
          </a:p>
          <a:p>
            <a:r>
              <a:rPr lang="en-US" dirty="0">
                <a:solidFill>
                  <a:srgbClr val="0070C0"/>
                </a:solidFill>
              </a:rPr>
              <a:t>edit this line in the program:</a:t>
            </a:r>
          </a:p>
          <a:p>
            <a:r>
              <a:rPr lang="en-US" sz="2400" dirty="0" err="1">
                <a:solidFill>
                  <a:srgbClr val="0070C0"/>
                </a:solidFill>
                <a:latin typeface="Courier" pitchFamily="2" charset="0"/>
              </a:rPr>
              <a:t>myplace</a:t>
            </a:r>
            <a:r>
              <a:rPr lang="en-US" sz="2400" dirty="0">
                <a:solidFill>
                  <a:srgbClr val="0070C0"/>
                </a:solidFill>
                <a:latin typeface="Courier" pitchFamily="2" charset="0"/>
              </a:rPr>
              <a:t> = '</a:t>
            </a:r>
            <a:r>
              <a:rPr lang="en-US" sz="2400" dirty="0" err="1">
                <a:solidFill>
                  <a:srgbClr val="0070C0"/>
                </a:solidFill>
                <a:latin typeface="Courier" pitchFamily="2" charset="0"/>
              </a:rPr>
              <a:t>pmec</a:t>
            </a:r>
            <a:r>
              <a:rPr lang="en-US" sz="2400" dirty="0">
                <a:solidFill>
                  <a:srgbClr val="0070C0"/>
                </a:solidFill>
                <a:latin typeface="Courier" pitchFamily="2" charset="0"/>
              </a:rPr>
              <a:t>' # *** YOU NEED TO EDIT THIS ***</a:t>
            </a:r>
          </a:p>
          <a:p>
            <a:r>
              <a:rPr lang="en-US" dirty="0">
                <a:solidFill>
                  <a:srgbClr val="0070C0"/>
                </a:solidFill>
              </a:rPr>
              <a:t>Then run </a:t>
            </a:r>
            <a:r>
              <a:rPr lang="en-US" dirty="0" err="1">
                <a:solidFill>
                  <a:srgbClr val="0070C0"/>
                </a:solidFill>
              </a:rPr>
              <a:t>test_input_output</a:t>
            </a:r>
            <a:r>
              <a:rPr lang="en-US" dirty="0">
                <a:solidFill>
                  <a:srgbClr val="0070C0"/>
                </a:solidFill>
              </a:rPr>
              <a:t> from the </a:t>
            </a:r>
            <a:r>
              <a:rPr lang="en-US" dirty="0" err="1">
                <a:solidFill>
                  <a:srgbClr val="0070C0"/>
                </a:solidFill>
              </a:rPr>
              <a:t>ipython</a:t>
            </a:r>
            <a:r>
              <a:rPr lang="en-US" dirty="0">
                <a:solidFill>
                  <a:srgbClr val="0070C0"/>
                </a:solidFill>
              </a:rPr>
              <a:t> command line.</a:t>
            </a:r>
          </a:p>
          <a:p>
            <a:r>
              <a:rPr lang="en-US" sz="3200" i="1" dirty="0">
                <a:solidFill>
                  <a:srgbClr val="0070C0"/>
                </a:solidFill>
              </a:rPr>
              <a:t>Read the code to see what it is doing.</a:t>
            </a:r>
          </a:p>
          <a:p>
            <a:endParaRPr lang="en-US" dirty="0"/>
          </a:p>
        </p:txBody>
      </p:sp>
    </p:spTree>
    <p:extLst>
      <p:ext uri="{BB962C8B-B14F-4D97-AF65-F5344CB8AC3E}">
        <p14:creationId xmlns:p14="http://schemas.microsoft.com/office/powerpoint/2010/main" val="3456006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7B3F3-8140-754C-91A3-4A7F496F2D6D}"/>
              </a:ext>
            </a:extLst>
          </p:cNvPr>
          <p:cNvSpPr>
            <a:spLocks noGrp="1"/>
          </p:cNvSpPr>
          <p:nvPr>
            <p:ph type="title"/>
          </p:nvPr>
        </p:nvSpPr>
        <p:spPr>
          <a:xfrm>
            <a:off x="838200" y="365126"/>
            <a:ext cx="10515600" cy="856456"/>
          </a:xfrm>
        </p:spPr>
        <p:txBody>
          <a:bodyPr/>
          <a:lstStyle/>
          <a:p>
            <a:r>
              <a:rPr lang="en-US" dirty="0"/>
              <a:t>try-except</a:t>
            </a:r>
          </a:p>
        </p:txBody>
      </p:sp>
      <p:sp>
        <p:nvSpPr>
          <p:cNvPr id="3" name="Content Placeholder 2">
            <a:extLst>
              <a:ext uri="{FF2B5EF4-FFF2-40B4-BE49-F238E27FC236}">
                <a16:creationId xmlns:a16="http://schemas.microsoft.com/office/drawing/2014/main" id="{9A391E99-FEC7-BC48-89A2-B8F6B81A389D}"/>
              </a:ext>
            </a:extLst>
          </p:cNvPr>
          <p:cNvSpPr>
            <a:spLocks noGrp="1"/>
          </p:cNvSpPr>
          <p:nvPr>
            <p:ph idx="1"/>
          </p:nvPr>
        </p:nvSpPr>
        <p:spPr>
          <a:xfrm>
            <a:off x="838200" y="1393031"/>
            <a:ext cx="10515600" cy="4783932"/>
          </a:xfrm>
        </p:spPr>
        <p:txBody>
          <a:bodyPr>
            <a:normAutofit fontScale="77500" lnSpcReduction="20000"/>
          </a:bodyPr>
          <a:lstStyle/>
          <a:p>
            <a:r>
              <a:rPr lang="en-US" dirty="0"/>
              <a:t>Sometimes python "throws" or "raises" errors and stops your program.  By using the try-except structure you can handle specific errors.</a:t>
            </a:r>
          </a:p>
          <a:p>
            <a:r>
              <a:rPr lang="en-US" dirty="0"/>
              <a:t>General advice: put a try-except trap around the </a:t>
            </a:r>
            <a:r>
              <a:rPr lang="en-US" b="1" i="1" dirty="0"/>
              <a:t>smallest</a:t>
            </a:r>
            <a:r>
              <a:rPr lang="en-US" dirty="0"/>
              <a:t> piece of code you need to, and be </a:t>
            </a:r>
            <a:r>
              <a:rPr lang="en-US" b="1" i="1" dirty="0"/>
              <a:t>specific about what errors </a:t>
            </a:r>
            <a:r>
              <a:rPr lang="en-US" dirty="0"/>
              <a:t>you are handling:</a:t>
            </a:r>
          </a:p>
          <a:p>
            <a:r>
              <a:rPr lang="en-US" dirty="0"/>
              <a:t>Example from our </a:t>
            </a:r>
            <a:r>
              <a:rPr lang="en-US" dirty="0" err="1"/>
              <a:t>make_dir</a:t>
            </a:r>
            <a:r>
              <a:rPr lang="en-US" dirty="0"/>
              <a:t>() method:</a:t>
            </a:r>
          </a:p>
          <a:p>
            <a:pPr marL="0" indent="0">
              <a:buNone/>
            </a:pPr>
            <a:r>
              <a:rPr lang="en-US" sz="1400" dirty="0">
                <a:latin typeface="Courier" pitchFamily="2" charset="0"/>
              </a:rPr>
              <a:t>try:</a:t>
            </a:r>
          </a:p>
          <a:p>
            <a:pPr marL="0" indent="0">
              <a:buNone/>
            </a:pPr>
            <a:r>
              <a:rPr lang="en-US" sz="1400" dirty="0">
                <a:latin typeface="Courier" pitchFamily="2" charset="0"/>
              </a:rPr>
              <a:t>    # try to create the directory if it does not exist</a:t>
            </a:r>
          </a:p>
          <a:p>
            <a:pPr marL="0" indent="0">
              <a:buNone/>
            </a:pPr>
            <a:r>
              <a:rPr lang="en-US" sz="1400" dirty="0">
                <a:latin typeface="Courier" pitchFamily="2" charset="0"/>
              </a:rPr>
              <a:t>    </a:t>
            </a:r>
            <a:r>
              <a:rPr lang="en-US" sz="1400" dirty="0" err="1">
                <a:latin typeface="Courier" pitchFamily="2" charset="0"/>
              </a:rPr>
              <a:t>os.mkdir</a:t>
            </a:r>
            <a:r>
              <a:rPr lang="en-US" sz="1400" dirty="0">
                <a:latin typeface="Courier" pitchFamily="2" charset="0"/>
              </a:rPr>
              <a:t>(</a:t>
            </a:r>
            <a:r>
              <a:rPr lang="en-US" sz="1400" dirty="0" err="1">
                <a:latin typeface="Courier" pitchFamily="2" charset="0"/>
              </a:rPr>
              <a:t>dirname</a:t>
            </a:r>
            <a:r>
              <a:rPr lang="en-US" sz="1400" dirty="0">
                <a:latin typeface="Courier" pitchFamily="2" charset="0"/>
              </a:rPr>
              <a:t>)</a:t>
            </a:r>
          </a:p>
          <a:p>
            <a:pPr marL="0" indent="0">
              <a:buNone/>
            </a:pPr>
            <a:r>
              <a:rPr lang="en-US" sz="1400" dirty="0">
                <a:latin typeface="Courier" pitchFamily="2" charset="0"/>
              </a:rPr>
              <a:t>except </a:t>
            </a:r>
            <a:r>
              <a:rPr lang="en-US" sz="1400" dirty="0" err="1">
                <a:latin typeface="Courier" pitchFamily="2" charset="0"/>
              </a:rPr>
              <a:t>OSError</a:t>
            </a:r>
            <a:r>
              <a:rPr lang="en-US" sz="1400" dirty="0">
                <a:latin typeface="Courier" pitchFamily="2" charset="0"/>
              </a:rPr>
              <a:t>:</a:t>
            </a:r>
          </a:p>
          <a:p>
            <a:pPr marL="0" indent="0">
              <a:buNone/>
            </a:pPr>
            <a:r>
              <a:rPr lang="en-US" sz="1400" dirty="0">
                <a:latin typeface="Courier" pitchFamily="2" charset="0"/>
              </a:rPr>
              <a:t>    pass # assume </a:t>
            </a:r>
            <a:r>
              <a:rPr lang="en-US" sz="1400" dirty="0" err="1">
                <a:latin typeface="Courier" pitchFamily="2" charset="0"/>
              </a:rPr>
              <a:t>OSError</a:t>
            </a:r>
            <a:r>
              <a:rPr lang="en-US" sz="1400" dirty="0">
                <a:latin typeface="Courier" pitchFamily="2" charset="0"/>
              </a:rPr>
              <a:t> was raised because directory already exists</a:t>
            </a:r>
          </a:p>
          <a:p>
            <a:pPr marL="0" indent="0">
              <a:buNone/>
            </a:pPr>
            <a:endParaRPr lang="en-US" sz="1400" dirty="0">
              <a:latin typeface="Courier" pitchFamily="2" charset="0"/>
            </a:endParaRPr>
          </a:p>
          <a:p>
            <a:pPr lvl="0"/>
            <a:r>
              <a:rPr lang="en-US" dirty="0">
                <a:solidFill>
                  <a:prstClr val="black"/>
                </a:solidFill>
              </a:rPr>
              <a:t>Here the error name we are trying to handle, "</a:t>
            </a:r>
            <a:r>
              <a:rPr lang="en-US" dirty="0" err="1">
                <a:solidFill>
                  <a:prstClr val="black"/>
                </a:solidFill>
              </a:rPr>
              <a:t>OSError</a:t>
            </a:r>
            <a:r>
              <a:rPr lang="en-US" dirty="0">
                <a:solidFill>
                  <a:prstClr val="black"/>
                </a:solidFill>
              </a:rPr>
              <a:t>", came from looking at the screen output in </a:t>
            </a:r>
            <a:r>
              <a:rPr lang="en-US" dirty="0" err="1">
                <a:solidFill>
                  <a:prstClr val="black"/>
                </a:solidFill>
              </a:rPr>
              <a:t>ipython</a:t>
            </a:r>
            <a:r>
              <a:rPr lang="en-US" dirty="0">
                <a:solidFill>
                  <a:prstClr val="black"/>
                </a:solidFill>
              </a:rPr>
              <a:t> when we tried to use </a:t>
            </a:r>
            <a:r>
              <a:rPr lang="en-US" dirty="0" err="1">
                <a:solidFill>
                  <a:prstClr val="black"/>
                </a:solidFill>
              </a:rPr>
              <a:t>os_mkdir</a:t>
            </a:r>
            <a:r>
              <a:rPr lang="en-US" dirty="0">
                <a:solidFill>
                  <a:prstClr val="black"/>
                </a:solidFill>
              </a:rPr>
              <a:t>() to create a directory that already existed.  Since we don't want our code to stop there, we just tell it to "pass" (i.e. keep going) if </a:t>
            </a:r>
            <a:r>
              <a:rPr lang="en-US" dirty="0" err="1">
                <a:solidFill>
                  <a:prstClr val="black"/>
                </a:solidFill>
              </a:rPr>
              <a:t>OSError</a:t>
            </a:r>
            <a:r>
              <a:rPr lang="en-US" dirty="0">
                <a:solidFill>
                  <a:prstClr val="black"/>
                </a:solidFill>
              </a:rPr>
              <a:t> is raised.  The directory already exists so our job is done.</a:t>
            </a:r>
          </a:p>
          <a:p>
            <a:pPr lvl="0"/>
            <a:r>
              <a:rPr lang="en-US" dirty="0">
                <a:solidFill>
                  <a:prstClr val="black"/>
                </a:solidFill>
              </a:rPr>
              <a:t>In general you will find that python errors are always typed with the same capitalization format: "</a:t>
            </a:r>
            <a:r>
              <a:rPr lang="en-US" dirty="0" err="1">
                <a:solidFill>
                  <a:prstClr val="black"/>
                </a:solidFill>
              </a:rPr>
              <a:t>NameError</a:t>
            </a:r>
            <a:r>
              <a:rPr lang="en-US" dirty="0">
                <a:solidFill>
                  <a:prstClr val="black"/>
                </a:solidFill>
              </a:rPr>
              <a:t>".</a:t>
            </a:r>
          </a:p>
          <a:p>
            <a:endParaRPr lang="en-US" dirty="0"/>
          </a:p>
        </p:txBody>
      </p:sp>
    </p:spTree>
    <p:extLst>
      <p:ext uri="{BB962C8B-B14F-4D97-AF65-F5344CB8AC3E}">
        <p14:creationId xmlns:p14="http://schemas.microsoft.com/office/powerpoint/2010/main" val="1601874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1290</Words>
  <Application>Microsoft Macintosh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vt:lpstr>
      <vt:lpstr>Office Theme</vt:lpstr>
      <vt:lpstr>Python</vt:lpstr>
      <vt:lpstr>system stuff</vt:lpstr>
      <vt:lpstr>Background on system-oriented modules: os, sys, and shutil </vt:lpstr>
      <vt:lpstr>Write and use your own module</vt:lpstr>
      <vt:lpstr>How to access a module you put in a different directory, and using "reload"</vt:lpstr>
      <vt:lpstr>Module example</vt:lpstr>
      <vt:lpstr>Input and output</vt:lpstr>
      <vt:lpstr>Input-output example: text file</vt:lpstr>
      <vt:lpstr>try-except</vt:lpstr>
      <vt:lpstr>What was the error name?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Parker MacCready</dc:creator>
  <cp:lastModifiedBy>Parker MacCready</cp:lastModifiedBy>
  <cp:revision>26</cp:revision>
  <dcterms:created xsi:type="dcterms:W3CDTF">2020-04-19T21:06:08Z</dcterms:created>
  <dcterms:modified xsi:type="dcterms:W3CDTF">2020-09-12T22:27:42Z</dcterms:modified>
</cp:coreProperties>
</file>