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73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1" r:id="rId15"/>
    <p:sldId id="272" r:id="rId16"/>
    <p:sldId id="258" r:id="rId17"/>
    <p:sldId id="275" r:id="rId18"/>
    <p:sldId id="260" r:id="rId19"/>
    <p:sldId id="26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FCAD-3567-1D4A-8B73-C25463AC1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43057-9FB3-8643-BD4E-8693C3891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AB5A1-77FE-604E-B43A-14B47877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29F7-A78D-7645-9D31-13908DA03C8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E372E-2532-FA4D-9B92-EFA542D6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76CD-0B25-234F-BC7F-6562F326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656-59E2-6446-92AB-2B2C4676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2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64E80-7B76-0C4C-830B-C60A541E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40AF-FD3F-2240-A0A5-B8BDD129C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BD564-861D-F94C-98BE-16AFB6B0A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29F7-A78D-7645-9D31-13908DA03C8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0606D-3592-574C-9858-5E0B2550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E137A-EEB7-BA42-A75D-6A5FA2192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656-59E2-6446-92AB-2B2C4676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0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5F8C1-19EF-5449-AA97-6B36DDCB5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87BCA-6759-F747-9450-EA0EA708B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1C491-A055-074A-9FF9-87F710D5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29F7-A78D-7645-9D31-13908DA03C8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1FD40-BF6A-4E43-AB37-85E9D3C6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42342-97CB-BE49-AB7E-E4E9E5FB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656-59E2-6446-92AB-2B2C4676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7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4359-687D-B34A-B31C-3FC77A72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E9B6-7781-484E-BC7C-2EA9E67EB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543C1-E02B-F045-8CA6-E8EEE12D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29F7-A78D-7645-9D31-13908DA03C8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35924-44F5-5C40-84FC-18361797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72B03-E7C0-DB42-994E-5F514D66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656-59E2-6446-92AB-2B2C4676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42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A9F80-1D1B-7E4E-A1B7-879C0046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B95E3-80C5-624E-80D9-4039E879F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BE086-7AF8-1941-A5A4-E61214C89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29F7-A78D-7645-9D31-13908DA03C8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D5DB1-82C3-9E4F-A270-16E71C9E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D40A3-855A-7842-AD22-0BB59E7B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656-59E2-6446-92AB-2B2C4676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4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F815-A233-2D4A-BEB5-389762D2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E113-D351-9E46-99E2-D63C52F2BC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74A5B-AF05-1649-B722-9E2D38B29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352DD-C363-634D-B361-92AD472AA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29F7-A78D-7645-9D31-13908DA03C8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52FA8-D1DA-F74C-953E-C2EE4C130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FF834-760B-5849-9923-2711F8BA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656-59E2-6446-92AB-2B2C4676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B836-AF95-FB44-A970-57CC9708A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04D4E-D73B-8B4B-8D7C-410800AD1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03137-848F-FC41-8F21-B0D4CDA16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8075E-7DEC-EF4D-B6A4-5E5594108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A1408-075D-2D4E-AB68-9EC5E78D08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E04C9-979D-3448-941C-620F61B1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29F7-A78D-7645-9D31-13908DA03C8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DCAA5C-2920-4C45-A0A5-D2FF04EC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E67FA-BDDC-3B4C-AD17-736FDA70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656-59E2-6446-92AB-2B2C4676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7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50DD-6FA8-2A4B-9982-22B621F5D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9ACAF-845D-8241-8C86-A07EAFB6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29F7-A78D-7645-9D31-13908DA03C8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0DD97-8C39-B84D-A634-807AED38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8AB6D-D694-6448-BA25-385C6AF0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656-59E2-6446-92AB-2B2C4676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8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411A4-BA50-2944-B8DC-BB208D67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29F7-A78D-7645-9D31-13908DA03C8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6AF6A9-CB6F-F645-8F10-787CABFA8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10B5D-CEC2-C141-9323-E3EF7938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656-59E2-6446-92AB-2B2C4676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10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CD59-3161-7440-BDB2-D161343B1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490FC-4DE1-F64B-9A85-4390D10F0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94091-4A78-2541-B62A-200A2D130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64437-F8A8-C041-A2E7-E0454CEE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29F7-A78D-7645-9D31-13908DA03C8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DE975-7B8A-F447-92A0-2EB24B83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CEA84-1860-6B4C-A524-514DB323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656-59E2-6446-92AB-2B2C4676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97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6EB2-E47A-4A4D-8FB5-181D882E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A24C7-8512-1646-866E-6A0F378B6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9BFD96-080E-DB4D-980E-D14608F85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89F68-9AF2-7741-924C-09AB6697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29F7-A78D-7645-9D31-13908DA03C8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A7318-7EE7-3C40-9CA8-EC3160C9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A9A7F2-2245-8B44-8ED1-D152212EF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A656-59E2-6446-92AB-2B2C4676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E8E95-B24B-0042-BD64-393B74992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B681A-CBF8-C94C-9B3E-F46667ACC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B2BF-87B8-8F4D-B3D0-5175CEBF8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329F7-A78D-7645-9D31-13908DA03C84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2E65E-B5E2-F045-8A2F-A61E61972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76CFB-3988-C64D-802D-60857DBB0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A656-59E2-6446-92AB-2B2C46764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users/index.html" TargetMode="External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gallery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CFB8-4F75-8243-8652-A4DC1CFC7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1515"/>
            <a:ext cx="9144000" cy="958685"/>
          </a:xfrm>
        </p:spPr>
        <p:txBody>
          <a:bodyPr/>
          <a:lstStyle/>
          <a:p>
            <a:r>
              <a:rPr lang="en-US" dirty="0"/>
              <a:t>matplotlib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BC8FE-87D3-DE40-A328-0FE939BF6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228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84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F2B417-D083-3C47-B3E4-DB76557DC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5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3AC139-D438-D448-BD4F-D200EB690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8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219E09-FF9E-4A4F-8389-DC6E8B5AB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7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3193-1C61-5B40-ADEE-3F2DDCEFE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fields.py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41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812CA3-6BF0-0641-9FEC-8138B3F92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635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3FD814-6466-3C4A-953B-B317E375A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71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05039-0993-A544-B20A-04D9C2DF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on a remote machine (like fjord)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A9C0D-F832-7D4D-B215-15FF9C2FD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572"/>
            <a:ext cx="10515600" cy="457939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 your laptop you typically launch python as "</a:t>
            </a:r>
            <a:r>
              <a:rPr lang="en-US" dirty="0" err="1"/>
              <a:t>ipython</a:t>
            </a:r>
            <a:r>
              <a:rPr lang="en-US" dirty="0"/>
              <a:t> --</a:t>
            </a:r>
            <a:r>
              <a:rPr lang="en-US" dirty="0" err="1"/>
              <a:t>pylab</a:t>
            </a:r>
            <a:r>
              <a:rPr lang="en-US" dirty="0"/>
              <a:t>" which sets the graphical backend.  Then you can see plots on your screen, as well as saving them as .</a:t>
            </a:r>
            <a:r>
              <a:rPr lang="en-US" dirty="0" err="1"/>
              <a:t>png's</a:t>
            </a:r>
            <a:r>
              <a:rPr lang="en-US" dirty="0"/>
              <a:t>.  The typical laptop launch is:</a:t>
            </a:r>
          </a:p>
          <a:p>
            <a:pPr marL="457200" lvl="1" indent="0">
              <a:buNone/>
            </a:pPr>
            <a:r>
              <a:rPr lang="en-US" dirty="0" err="1">
                <a:latin typeface="Courier" pitchFamily="2" charset="0"/>
              </a:rPr>
              <a:t>ipython</a:t>
            </a:r>
            <a:r>
              <a:rPr lang="en-US" dirty="0">
                <a:latin typeface="Courier" pitchFamily="2" charset="0"/>
              </a:rPr>
              <a:t> --</a:t>
            </a:r>
            <a:r>
              <a:rPr lang="en-US" dirty="0" err="1">
                <a:latin typeface="Courier" pitchFamily="2" charset="0"/>
              </a:rPr>
              <a:t>pylab</a:t>
            </a: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import </a:t>
            </a:r>
            <a:r>
              <a:rPr lang="en-US" dirty="0" err="1">
                <a:latin typeface="Courier" pitchFamily="2" charset="0"/>
              </a:rPr>
              <a:t>matplotlip.pyplot</a:t>
            </a:r>
            <a:r>
              <a:rPr lang="en-US" dirty="0">
                <a:latin typeface="Courier" pitchFamily="2" charset="0"/>
              </a:rPr>
              <a:t> as </a:t>
            </a:r>
            <a:r>
              <a:rPr lang="en-US" dirty="0" err="1">
                <a:latin typeface="Courier" pitchFamily="2" charset="0"/>
              </a:rPr>
              <a:t>plt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On a remote machine you are working from the terminal, and so you can't see plots, but you can still save .</a:t>
            </a:r>
            <a:r>
              <a:rPr lang="en-US" dirty="0" err="1"/>
              <a:t>png's</a:t>
            </a:r>
            <a:r>
              <a:rPr lang="en-US" dirty="0"/>
              <a:t>.  On fjord the typical launch sequence is:</a:t>
            </a:r>
          </a:p>
          <a:p>
            <a:pPr marL="457200" lvl="1" indent="0">
              <a:buNone/>
            </a:pPr>
            <a:r>
              <a:rPr lang="en-US" dirty="0" err="1">
                <a:latin typeface="Courier" pitchFamily="2" charset="0"/>
              </a:rPr>
              <a:t>ipython</a:t>
            </a:r>
            <a:endParaRPr lang="en-US" dirty="0"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import matplotlib as </a:t>
            </a:r>
            <a:r>
              <a:rPr lang="en-US" dirty="0" err="1">
                <a:latin typeface="Courier" pitchFamily="2" charset="0"/>
              </a:rPr>
              <a:t>mpl</a:t>
            </a:r>
            <a:endParaRPr lang="en-US" dirty="0">
              <a:effectLst/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" pitchFamily="2" charset="0"/>
              </a:rPr>
              <a:t>mpl.use</a:t>
            </a:r>
            <a:r>
              <a:rPr lang="en-US" dirty="0">
                <a:latin typeface="Courier" pitchFamily="2" charset="0"/>
              </a:rPr>
              <a:t>('</a:t>
            </a:r>
            <a:r>
              <a:rPr lang="en-US" dirty="0" err="1">
                <a:latin typeface="Courier" pitchFamily="2" charset="0"/>
              </a:rPr>
              <a:t>Agg</a:t>
            </a:r>
            <a:r>
              <a:rPr lang="en-US" dirty="0">
                <a:latin typeface="Courier" pitchFamily="2" charset="0"/>
              </a:rPr>
              <a:t>')</a:t>
            </a:r>
          </a:p>
          <a:p>
            <a:pPr marL="457200" lvl="1" indent="0">
              <a:buNone/>
            </a:pPr>
            <a:r>
              <a:rPr lang="en-US" dirty="0">
                <a:latin typeface="Courier" pitchFamily="2" charset="0"/>
              </a:rPr>
              <a:t>import </a:t>
            </a:r>
            <a:r>
              <a:rPr lang="en-US" dirty="0" err="1">
                <a:latin typeface="Courier" pitchFamily="2" charset="0"/>
              </a:rPr>
              <a:t>matplotlib.pyplot</a:t>
            </a:r>
            <a:r>
              <a:rPr lang="en-US" dirty="0">
                <a:latin typeface="Courier" pitchFamily="2" charset="0"/>
              </a:rPr>
              <a:t> as </a:t>
            </a:r>
            <a:r>
              <a:rPr lang="en-US" dirty="0" err="1">
                <a:latin typeface="Courier" pitchFamily="2" charset="0"/>
              </a:rPr>
              <a:t>plt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I build these into my plotting programs with an if-statement that uses some knowledge of which machine I am working on.  You could also make it a command line argument using </a:t>
            </a:r>
            <a:r>
              <a:rPr lang="en-US" dirty="0" err="1"/>
              <a:t>argparse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70C0"/>
                </a:solidFill>
              </a:rPr>
              <a:t>See the example "</a:t>
            </a:r>
            <a:r>
              <a:rPr lang="en-US" dirty="0" err="1">
                <a:solidFill>
                  <a:srgbClr val="0070C0"/>
                </a:solidFill>
              </a:rPr>
              <a:t>remote_printing.py</a:t>
            </a:r>
            <a:r>
              <a:rPr lang="en-US" dirty="0">
                <a:solidFill>
                  <a:srgbClr val="0070C0"/>
                </a:solidFill>
              </a:rPr>
              <a:t>" in </a:t>
            </a:r>
            <a:r>
              <a:rPr lang="en-US" dirty="0" err="1">
                <a:solidFill>
                  <a:srgbClr val="0070C0"/>
                </a:solidFill>
              </a:rPr>
              <a:t>pmec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ex_matplotlib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63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CA5B-B059-BB4E-8701-7CDCA4187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remote_printing.png</a:t>
            </a:r>
            <a:r>
              <a:rPr lang="en-US" dirty="0"/>
              <a:t> on fjord</a:t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remote_printing.py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D960A3-6319-5348-B6B3-7EEF1683F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68616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FACA-54A4-DA45-B52B-966604FCF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769E7-AFC6-6D43-9D58-9CE1DCBAA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062"/>
            <a:ext cx="10515600" cy="45899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primary module is </a:t>
            </a:r>
            <a:r>
              <a:rPr lang="en-US" dirty="0" err="1"/>
              <a:t>matplotlib.pyplot</a:t>
            </a:r>
            <a:r>
              <a:rPr lang="en-US" dirty="0"/>
              <a:t> (</a:t>
            </a:r>
            <a:r>
              <a:rPr lang="en-US" dirty="0" err="1"/>
              <a:t>plt</a:t>
            </a:r>
            <a:r>
              <a:rPr lang="en-US" dirty="0"/>
              <a:t>), and typical objects you create are figures (fig), axes (ax), colormaps or contours (cs), and text (h)</a:t>
            </a:r>
          </a:p>
          <a:p>
            <a:r>
              <a:rPr lang="en-US" dirty="0"/>
              <a:t>Each of these has its own methods, and each method accepts some required arguments (like x and y for a line plot) and some optional "keyword arguments" or "</a:t>
            </a:r>
            <a:r>
              <a:rPr lang="en-US" dirty="0" err="1"/>
              <a:t>kwargs</a:t>
            </a:r>
            <a:r>
              <a:rPr lang="en-US" dirty="0"/>
              <a:t>" (like linewidth=4).</a:t>
            </a:r>
          </a:p>
          <a:p>
            <a:r>
              <a:rPr lang="en-US" dirty="0"/>
              <a:t>It can sometimes (often!) be confusing which object and which method to use to achieve a desired result.</a:t>
            </a:r>
          </a:p>
          <a:p>
            <a:r>
              <a:rPr lang="en-US" dirty="0"/>
              <a:t>Sometimes there is an obvious hierarchy:</a:t>
            </a:r>
          </a:p>
          <a:p>
            <a:pPr lvl="1"/>
            <a:r>
              <a:rPr lang="en-US" dirty="0" err="1"/>
              <a:t>plt</a:t>
            </a:r>
            <a:r>
              <a:rPr lang="en-US" dirty="0"/>
              <a:t> has a method for making figures</a:t>
            </a:r>
          </a:p>
          <a:p>
            <a:pPr lvl="1"/>
            <a:r>
              <a:rPr lang="en-US" dirty="0"/>
              <a:t>figures have a method for adding subplots (axes)</a:t>
            </a:r>
          </a:p>
          <a:p>
            <a:pPr lvl="1"/>
            <a:r>
              <a:rPr lang="en-US" dirty="0"/>
              <a:t>axes have methods for actual plotting</a:t>
            </a:r>
          </a:p>
          <a:p>
            <a:pPr lvl="1"/>
            <a:r>
              <a:rPr lang="en-US" dirty="0"/>
              <a:t>and when you do a plotting operation (e.g. add contours) it will return an object that you can inspect to find applicable methods</a:t>
            </a:r>
          </a:p>
        </p:txBody>
      </p:sp>
    </p:spTree>
    <p:extLst>
      <p:ext uri="{BB962C8B-B14F-4D97-AF65-F5344CB8AC3E}">
        <p14:creationId xmlns:p14="http://schemas.microsoft.com/office/powerpoint/2010/main" val="3760269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4BE4-7DB1-1E4C-A86A-7E453B5E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504"/>
            <a:ext cx="10515600" cy="791013"/>
          </a:xfrm>
        </p:spPr>
        <p:txBody>
          <a:bodyPr/>
          <a:lstStyle/>
          <a:p>
            <a:r>
              <a:rPr lang="en-US" dirty="0"/>
              <a:t>Finding information, continued...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2A6B-8B96-DD40-B7CD-D62892E8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221"/>
            <a:ext cx="10515600" cy="53602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find out what methods can be used with an object, and what required and keyword arguments are possible with a method there are several techniques.</a:t>
            </a:r>
          </a:p>
          <a:p>
            <a:r>
              <a:rPr lang="en-US" dirty="0"/>
              <a:t>Say you have an axis object "ax":</a:t>
            </a:r>
          </a:p>
          <a:p>
            <a:r>
              <a:rPr lang="en-US" dirty="0" err="1"/>
              <a:t>dir</a:t>
            </a:r>
            <a:r>
              <a:rPr lang="en-US" dirty="0"/>
              <a:t>(ax) will give a list of all valid methods, e.g. plot</a:t>
            </a:r>
          </a:p>
          <a:p>
            <a:r>
              <a:rPr lang="en-US" dirty="0"/>
              <a:t>help(</a:t>
            </a:r>
            <a:r>
              <a:rPr lang="en-US" dirty="0" err="1"/>
              <a:t>ax.plot</a:t>
            </a:r>
            <a:r>
              <a:rPr lang="en-US" dirty="0"/>
              <a:t>) gives, sometimes, a useful tutorial, although it can take some patience to read them</a:t>
            </a:r>
          </a:p>
          <a:p>
            <a:r>
              <a:rPr lang="en-US" dirty="0" err="1"/>
              <a:t>ax.plot</a:t>
            </a:r>
            <a:r>
              <a:rPr lang="en-US" dirty="0"/>
              <a:t>? will give more succinct information (often my favorite) such as this for the "</a:t>
            </a:r>
            <a:r>
              <a:rPr lang="en-US" dirty="0" err="1"/>
              <a:t>linestyle</a:t>
            </a:r>
            <a:r>
              <a:rPr lang="en-US" dirty="0"/>
              <a:t>" </a:t>
            </a:r>
            <a:r>
              <a:rPr lang="en-US" dirty="0" err="1"/>
              <a:t>kwarg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linestyle</a:t>
            </a:r>
            <a:r>
              <a:rPr lang="en-US" dirty="0"/>
              <a:t> or ls: {'-', '--', '-.', ':', '', (offset, on-off-seq), ...}</a:t>
            </a:r>
          </a:p>
          <a:p>
            <a:r>
              <a:rPr lang="en-US" dirty="0"/>
              <a:t>which is saying that you could plot a dashed line using </a:t>
            </a:r>
            <a:r>
              <a:rPr lang="en-US" dirty="0" err="1"/>
              <a:t>ax.plot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, ls='--')</a:t>
            </a:r>
          </a:p>
          <a:p>
            <a:r>
              <a:rPr lang="en-US" dirty="0" err="1"/>
              <a:t>ax.plot</a:t>
            </a:r>
            <a:r>
              <a:rPr lang="en-US" dirty="0"/>
              <a:t>?? give a nicely colorized, but over-long version of </a:t>
            </a:r>
            <a:r>
              <a:rPr lang="en-US" b="1" dirty="0"/>
              <a:t>everything</a:t>
            </a:r>
            <a:r>
              <a:rPr lang="en-US" dirty="0"/>
              <a:t> you can do</a:t>
            </a:r>
          </a:p>
          <a:p>
            <a:r>
              <a:rPr lang="en-US" dirty="0"/>
              <a:t>Sometimes you need to dig deeper, e.g. if you want to add some fancy text:</a:t>
            </a:r>
          </a:p>
          <a:p>
            <a:r>
              <a:rPr lang="en-US" dirty="0"/>
              <a:t>help(</a:t>
            </a:r>
            <a:r>
              <a:rPr lang="en-US" dirty="0" err="1"/>
              <a:t>ax.text</a:t>
            </a:r>
            <a:r>
              <a:rPr lang="en-US" dirty="0"/>
              <a:t>) will give basic information, but will suggest you look at **</a:t>
            </a:r>
            <a:r>
              <a:rPr lang="en-US" dirty="0" err="1"/>
              <a:t>kwargs</a:t>
            </a:r>
            <a:r>
              <a:rPr lang="en-US" dirty="0"/>
              <a:t> : `~</a:t>
            </a:r>
            <a:r>
              <a:rPr lang="en-US" dirty="0" err="1"/>
              <a:t>matplotlib.text.Text</a:t>
            </a:r>
            <a:r>
              <a:rPr lang="en-US" dirty="0"/>
              <a:t>` properties to find </a:t>
            </a:r>
            <a:r>
              <a:rPr lang="en-US" dirty="0" err="1"/>
              <a:t>kwargs</a:t>
            </a:r>
            <a:r>
              <a:rPr lang="en-US" dirty="0"/>
              <a:t> info</a:t>
            </a:r>
          </a:p>
          <a:p>
            <a:r>
              <a:rPr lang="en-US" dirty="0"/>
              <a:t>to follow this suggestion use help(</a:t>
            </a:r>
            <a:r>
              <a:rPr lang="en-US" dirty="0" err="1"/>
              <a:t>matplotlib.text.Text</a:t>
            </a:r>
            <a:r>
              <a:rPr lang="en-US" dirty="0"/>
              <a:t>) or </a:t>
            </a:r>
            <a:r>
              <a:rPr lang="en-US" dirty="0" err="1"/>
              <a:t>matplotlib.text.Text</a:t>
            </a:r>
            <a:r>
              <a:rPr lang="en-US" dirty="0"/>
              <a:t>? which will also show all valid </a:t>
            </a:r>
            <a:r>
              <a:rPr lang="en-US" dirty="0" err="1"/>
              <a:t>kwargs</a:t>
            </a:r>
            <a:r>
              <a:rPr lang="en-US" dirty="0"/>
              <a:t>, but to do this you first have to import matplotlib (not just </a:t>
            </a:r>
            <a:r>
              <a:rPr lang="en-US" dirty="0" err="1"/>
              <a:t>matplotlib.pyplot</a:t>
            </a:r>
            <a:r>
              <a:rPr lang="en-US" dirty="0"/>
              <a:t>)</a:t>
            </a:r>
          </a:p>
          <a:p>
            <a:r>
              <a:rPr lang="en-US" dirty="0"/>
              <a:t>NOTE: Text is the </a:t>
            </a:r>
            <a:r>
              <a:rPr lang="en-US" i="1" dirty="0"/>
              <a:t>class</a:t>
            </a:r>
            <a:r>
              <a:rPr lang="en-US" dirty="0"/>
              <a:t> for creating text </a:t>
            </a:r>
            <a:r>
              <a:rPr lang="en-US" i="1" dirty="0"/>
              <a:t>object</a:t>
            </a:r>
            <a:r>
              <a:rPr lang="en-US" dirty="0"/>
              <a:t> instances.</a:t>
            </a:r>
          </a:p>
        </p:txBody>
      </p:sp>
    </p:spTree>
    <p:extLst>
      <p:ext uri="{BB962C8B-B14F-4D97-AF65-F5344CB8AC3E}">
        <p14:creationId xmlns:p14="http://schemas.microsoft.com/office/powerpoint/2010/main" val="23419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8E91-517F-1244-9850-3184CBF8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matplotlib is the main plotting module to use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6E73-034C-5F4D-9F05-27606D2F0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import in a python program is:</a:t>
            </a:r>
          </a:p>
          <a:p>
            <a:pPr lvl="1"/>
            <a:r>
              <a:rPr lang="en-US" dirty="0">
                <a:latin typeface="Courier" pitchFamily="2" charset="0"/>
              </a:rPr>
              <a:t>import </a:t>
            </a:r>
            <a:r>
              <a:rPr lang="en-US" dirty="0" err="1">
                <a:latin typeface="Courier" pitchFamily="2" charset="0"/>
              </a:rPr>
              <a:t>matplotlib.pyplot</a:t>
            </a:r>
            <a:r>
              <a:rPr lang="en-US" dirty="0">
                <a:latin typeface="Courier" pitchFamily="2" charset="0"/>
              </a:rPr>
              <a:t> as </a:t>
            </a:r>
            <a:r>
              <a:rPr lang="en-US" dirty="0" err="1">
                <a:latin typeface="Courier" pitchFamily="2" charset="0"/>
              </a:rPr>
              <a:t>plt</a:t>
            </a:r>
            <a:endParaRPr lang="en-US" dirty="0">
              <a:latin typeface="Courier" pitchFamily="2" charset="0"/>
            </a:endParaRPr>
          </a:p>
          <a:p>
            <a:r>
              <a:rPr lang="en-US" dirty="0"/>
              <a:t>however sometimes we import other parts of matplotlib, e.g. to create custom colormaps (see Thursday's lecture)</a:t>
            </a:r>
          </a:p>
          <a:p>
            <a:r>
              <a:rPr lang="en-US" dirty="0"/>
              <a:t>matplotlib excels at 2-D plots.  In my experience MATLAB is better, and faster for fancy 3-D plots, like objects with lighting, but there may be python modules I don't know about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4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92A1-B2A9-8745-91FD-B53851BA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989CC-F010-3743-A5FE-F45D8ABDC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https://matplotlib.org/</a:t>
            </a:r>
            <a:r>
              <a:rPr lang="en-US" dirty="0"/>
              <a:t> the home page</a:t>
            </a:r>
          </a:p>
          <a:p>
            <a:r>
              <a:rPr lang="en-US" dirty="0">
                <a:hlinkClick r:id="rId3"/>
              </a:rPr>
              <a:t>https://matplotlib.org/users/index.html</a:t>
            </a:r>
            <a:r>
              <a:rPr lang="en-US" dirty="0"/>
              <a:t> a Users Guide</a:t>
            </a:r>
          </a:p>
          <a:p>
            <a:r>
              <a:rPr lang="en-US" dirty="0">
                <a:hlinkClick r:id="rId4"/>
              </a:rPr>
              <a:t>https://matplotlib.org/gallery/index.html</a:t>
            </a:r>
            <a:r>
              <a:rPr lang="en-US" dirty="0"/>
              <a:t> an incredibly useful galley of examples, including plots and the code that made them</a:t>
            </a:r>
          </a:p>
        </p:txBody>
      </p:sp>
    </p:spTree>
    <p:extLst>
      <p:ext uri="{BB962C8B-B14F-4D97-AF65-F5344CB8AC3E}">
        <p14:creationId xmlns:p14="http://schemas.microsoft.com/office/powerpoint/2010/main" val="99861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428E9-50FC-864D-8B11-833D348D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21D97-76D8-6D47-A43A-67F715BFC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are available on the </a:t>
            </a:r>
            <a:r>
              <a:rPr lang="en-US" dirty="0" err="1"/>
              <a:t>parkermac</a:t>
            </a:r>
            <a:r>
              <a:rPr lang="en-US" dirty="0"/>
              <a:t> GitHub repo "</a:t>
            </a:r>
            <a:r>
              <a:rPr lang="en-US" dirty="0" err="1"/>
              <a:t>pmec</a:t>
            </a:r>
            <a:r>
              <a:rPr lang="en-US" dirty="0"/>
              <a:t>" in the folder </a:t>
            </a:r>
            <a:r>
              <a:rPr lang="en-US" dirty="0" err="1"/>
              <a:t>ex_matplotlib</a:t>
            </a:r>
            <a:endParaRPr lang="en-US" dirty="0"/>
          </a:p>
          <a:p>
            <a:r>
              <a:rPr lang="en-US" dirty="0" err="1"/>
              <a:t>plt_basics.py</a:t>
            </a:r>
            <a:r>
              <a:rPr lang="en-US" dirty="0"/>
              <a:t> covers basic line plotting operations, and ways to make multiple plots on a figure</a:t>
            </a:r>
          </a:p>
          <a:p>
            <a:r>
              <a:rPr lang="en-US" dirty="0" err="1"/>
              <a:t>fields.py</a:t>
            </a:r>
            <a:r>
              <a:rPr lang="en-US" dirty="0"/>
              <a:t> covers ways to plot 2-D fields using colors and contours</a:t>
            </a:r>
          </a:p>
        </p:txBody>
      </p:sp>
    </p:spTree>
    <p:extLst>
      <p:ext uri="{BB962C8B-B14F-4D97-AF65-F5344CB8AC3E}">
        <p14:creationId xmlns:p14="http://schemas.microsoft.com/office/powerpoint/2010/main" val="324655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0437-CD73-AB46-810F-C811AA80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plt_basics.py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0EA3A-DF21-4F42-8C5B-B1B85B301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5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3CB48F-3FC3-4A48-B0B4-A1BB94367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4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05B0CF-D4B2-1D41-A7CB-8E4DB63E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32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BA6875-9059-DD47-94DC-8A3CA1196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5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0E0B5-03BA-254B-BC77-E91234D20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11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F7F1F-E274-2A41-B7B4-A11E6AB31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25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796</Words>
  <Application>Microsoft Macintosh PowerPoint</Application>
  <PresentationFormat>Widescreen</PresentationFormat>
  <Paragraphs>50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Courier</vt:lpstr>
      <vt:lpstr>Office Theme</vt:lpstr>
      <vt:lpstr>matplotlib basics</vt:lpstr>
      <vt:lpstr>matplotlib is the main plotting module to use with python</vt:lpstr>
      <vt:lpstr>my examples</vt:lpstr>
      <vt:lpstr>plt_basics.py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fields.py</vt:lpstr>
      <vt:lpstr>PowerPoint Presentation</vt:lpstr>
      <vt:lpstr>PowerPoint Presentation</vt:lpstr>
      <vt:lpstr>plotting on a remote machine (like fjord)</vt:lpstr>
      <vt:lpstr>remote_printing.png on fjord from remote_printing.py</vt:lpstr>
      <vt:lpstr>Finding information</vt:lpstr>
      <vt:lpstr>Finding information, continued...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matplotlib basics</dc:title>
  <dc:creator>Parker MacCready</dc:creator>
  <cp:lastModifiedBy>Parker MacCready</cp:lastModifiedBy>
  <cp:revision>15</cp:revision>
  <dcterms:created xsi:type="dcterms:W3CDTF">2020-05-03T19:49:48Z</dcterms:created>
  <dcterms:modified xsi:type="dcterms:W3CDTF">2020-09-12T22:57:43Z</dcterms:modified>
</cp:coreProperties>
</file>