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D324B-5ABF-4B40-A980-04194BE4BAF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22ACA-A513-4316-AA5D-37618D34EDF6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Required Package</a:t>
          </a:r>
        </a:p>
        <a:p>
          <a:r>
            <a:rPr lang="en-US" sz="1400" dirty="0" smtClean="0">
              <a:solidFill>
                <a:schemeClr val="tx1"/>
              </a:solidFill>
            </a:rPr>
            <a:t>Install Rasterio module</a:t>
          </a:r>
        </a:p>
        <a:p>
          <a:r>
            <a:rPr lang="en-US" sz="1400" b="1" u="sng" dirty="0" smtClean="0">
              <a:solidFill>
                <a:schemeClr val="tx1"/>
              </a:solidFill>
            </a:rPr>
            <a:t>Imported modules</a:t>
          </a:r>
          <a:endParaRPr lang="en-US" sz="1400" b="1" dirty="0" smtClean="0">
            <a:solidFill>
              <a:schemeClr val="tx1"/>
            </a:solidFill>
          </a:endParaRPr>
        </a:p>
        <a:p>
          <a:r>
            <a:rPr lang="en-US" sz="1400" dirty="0" smtClean="0">
              <a:solidFill>
                <a:schemeClr val="tx1"/>
              </a:solidFill>
            </a:rPr>
            <a:t>Rasterio, numpy, math, and matplotlib</a:t>
          </a:r>
          <a:endParaRPr lang="en-US" sz="1400" dirty="0">
            <a:solidFill>
              <a:schemeClr val="tx1"/>
            </a:solidFill>
          </a:endParaRPr>
        </a:p>
      </dgm:t>
    </dgm:pt>
    <dgm:pt modelId="{07DE3C2A-E9E3-455A-B554-A913D89C99A3}" type="parTrans" cxnId="{86EABBD9-D73E-49B8-8362-B61C5523CC0B}">
      <dgm:prSet/>
      <dgm:spPr/>
      <dgm:t>
        <a:bodyPr/>
        <a:lstStyle/>
        <a:p>
          <a:endParaRPr lang="en-US"/>
        </a:p>
      </dgm:t>
    </dgm:pt>
    <dgm:pt modelId="{9724D9C2-1C06-49B9-9FDF-90666FFB8E91}" type="sibTrans" cxnId="{86EABBD9-D73E-49B8-8362-B61C5523CC0B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AD1165A-C4AA-4583-B98C-97D10C17AD60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User inputs</a:t>
          </a:r>
        </a:p>
        <a:p>
          <a:r>
            <a:rPr lang="en-US" sz="1400" dirty="0" smtClean="0">
              <a:solidFill>
                <a:schemeClr val="tx1"/>
              </a:solidFill>
            </a:rPr>
            <a:t>Name of location of interest (LOI)</a:t>
          </a:r>
        </a:p>
        <a:p>
          <a:r>
            <a:rPr lang="en-US" sz="1400" dirty="0" smtClean="0">
              <a:solidFill>
                <a:schemeClr val="tx1"/>
              </a:solidFill>
            </a:rPr>
            <a:t>Latitude of LOI</a:t>
          </a:r>
        </a:p>
        <a:p>
          <a:r>
            <a:rPr lang="en-US" sz="1400" dirty="0" smtClean="0">
              <a:solidFill>
                <a:schemeClr val="tx1"/>
              </a:solidFill>
            </a:rPr>
            <a:t>Longitude of LOI</a:t>
          </a:r>
          <a:endParaRPr lang="en-US" sz="1400" dirty="0">
            <a:solidFill>
              <a:schemeClr val="tx1"/>
            </a:solidFill>
          </a:endParaRPr>
        </a:p>
      </dgm:t>
    </dgm:pt>
    <dgm:pt modelId="{471FFE4E-B114-4C10-BDF5-5DF4CA3B77EF}" type="parTrans" cxnId="{9E66E7AF-6CC3-490C-9798-F65BB78589C5}">
      <dgm:prSet/>
      <dgm:spPr/>
      <dgm:t>
        <a:bodyPr/>
        <a:lstStyle/>
        <a:p>
          <a:endParaRPr lang="en-US"/>
        </a:p>
      </dgm:t>
    </dgm:pt>
    <dgm:pt modelId="{56D88620-D125-4D9C-B0AE-64F5F6797013}" type="sibTrans" cxnId="{9E66E7AF-6CC3-490C-9798-F65BB78589C5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FEB8534-9D2A-4AC9-BDCC-51703EFFFAB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0" dirty="0" smtClean="0">
              <a:solidFill>
                <a:schemeClr val="tx1"/>
              </a:solidFill>
            </a:rPr>
            <a:t>Open the gridded map (GeoTiff file), create a Coordinate Reference System (CRS) function to  convert the CRS of the map to EPSG: 4326 </a:t>
          </a:r>
          <a:endParaRPr lang="en-US" sz="1400" dirty="0" smtClean="0">
            <a:solidFill>
              <a:schemeClr val="tx1"/>
            </a:solidFill>
          </a:endParaRPr>
        </a:p>
      </dgm:t>
    </dgm:pt>
    <dgm:pt modelId="{7130DE9B-7D44-480C-987B-25AEDC0E3515}" type="parTrans" cxnId="{5ACA2E79-8AA9-47CA-B6EE-77B9AFAEDEF7}">
      <dgm:prSet/>
      <dgm:spPr/>
      <dgm:t>
        <a:bodyPr/>
        <a:lstStyle/>
        <a:p>
          <a:endParaRPr lang="en-US"/>
        </a:p>
      </dgm:t>
    </dgm:pt>
    <dgm:pt modelId="{7DD2945A-3DB5-43C6-8769-5348ED066D4F}" type="sibTrans" cxnId="{5ACA2E79-8AA9-47CA-B6EE-77B9AFAEDEF7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606031C-A663-4CFA-BC56-1F293F54D4A0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dirty="0">
            <a:solidFill>
              <a:schemeClr val="tx1"/>
            </a:solidFill>
          </a:endParaRPr>
        </a:p>
      </dgm:t>
    </dgm:pt>
    <dgm:pt modelId="{E9ABE036-521A-4867-8534-5F3FB0F0845B}" type="parTrans" cxnId="{8E67FB6B-8DFB-489B-A22D-AA842305756F}">
      <dgm:prSet/>
      <dgm:spPr/>
      <dgm:t>
        <a:bodyPr/>
        <a:lstStyle/>
        <a:p>
          <a:endParaRPr lang="en-US"/>
        </a:p>
      </dgm:t>
    </dgm:pt>
    <dgm:pt modelId="{4B8502DD-2B69-4DF0-809E-8735E2EC91D8}" type="sibTrans" cxnId="{8E67FB6B-8DFB-489B-A22D-AA842305756F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D89458-42F1-492F-A798-B89CD1844C5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dirty="0">
            <a:solidFill>
              <a:schemeClr val="tx1"/>
            </a:solidFill>
          </a:endParaRPr>
        </a:p>
      </dgm:t>
    </dgm:pt>
    <dgm:pt modelId="{AE7DA9B0-1B6E-409F-8E4B-C3D4003A668A}" type="parTrans" cxnId="{B307121E-A0E3-4A78-9ACB-36187249B4D0}">
      <dgm:prSet/>
      <dgm:spPr/>
      <dgm:t>
        <a:bodyPr/>
        <a:lstStyle/>
        <a:p>
          <a:endParaRPr lang="en-US"/>
        </a:p>
      </dgm:t>
    </dgm:pt>
    <dgm:pt modelId="{78EFA5EF-A4DC-4723-8EF4-5561CEBC6E77}" type="sibTrans" cxnId="{B307121E-A0E3-4A78-9ACB-36187249B4D0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14AFFE5-BC73-45FB-9570-385C69DCCFE7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 b="0" dirty="0">
            <a:solidFill>
              <a:schemeClr val="tx1"/>
            </a:solidFill>
          </a:endParaRPr>
        </a:p>
      </dgm:t>
    </dgm:pt>
    <dgm:pt modelId="{F93374C9-FFF2-4F93-A1AA-D62D0177DBDE}" type="parTrans" cxnId="{DDF7AFFD-A22A-41E0-88E8-F10926D546AF}">
      <dgm:prSet/>
      <dgm:spPr/>
      <dgm:t>
        <a:bodyPr/>
        <a:lstStyle/>
        <a:p>
          <a:endParaRPr lang="en-US"/>
        </a:p>
      </dgm:t>
    </dgm:pt>
    <dgm:pt modelId="{4F0015E3-6148-4588-A2BD-4D429A803212}" type="sibTrans" cxnId="{DDF7AFFD-A22A-41E0-88E8-F10926D546AF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32385A8-9389-4E96-BA41-8E34E0DA29AB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dirty="0">
            <a:solidFill>
              <a:schemeClr val="tx1"/>
            </a:solidFill>
          </a:endParaRPr>
        </a:p>
      </dgm:t>
    </dgm:pt>
    <dgm:pt modelId="{3251C1EB-B0C3-44DA-A148-07653109B1C3}" type="parTrans" cxnId="{28926AD4-A19B-43D0-BD24-0E34ED54D7C6}">
      <dgm:prSet/>
      <dgm:spPr/>
      <dgm:t>
        <a:bodyPr/>
        <a:lstStyle/>
        <a:p>
          <a:endParaRPr lang="en-US"/>
        </a:p>
      </dgm:t>
    </dgm:pt>
    <dgm:pt modelId="{C3F05CDD-63EE-4503-A481-2C5A7C8E37FC}" type="sibTrans" cxnId="{28926AD4-A19B-43D0-BD24-0E34ED54D7C6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BFCBDF3-742D-4467-8C02-F556FA996335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dirty="0">
            <a:solidFill>
              <a:schemeClr val="tx1"/>
            </a:solidFill>
          </a:endParaRPr>
        </a:p>
      </dgm:t>
    </dgm:pt>
    <dgm:pt modelId="{3565A73C-28CE-431D-AB55-09286995E09D}" type="parTrans" cxnId="{9A2ED460-6D0F-4B54-A9F3-7238F1E39221}">
      <dgm:prSet/>
      <dgm:spPr/>
      <dgm:t>
        <a:bodyPr/>
        <a:lstStyle/>
        <a:p>
          <a:endParaRPr lang="en-US"/>
        </a:p>
      </dgm:t>
    </dgm:pt>
    <dgm:pt modelId="{9933F236-1F28-409B-BA3B-0213EECC346D}" type="sibTrans" cxnId="{9A2ED460-6D0F-4B54-A9F3-7238F1E39221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6E6F3-0A23-4129-B711-C43974CF282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Plot a map of contiguous US showing LOI</a:t>
          </a:r>
          <a:endParaRPr lang="en-US" sz="1400" dirty="0">
            <a:solidFill>
              <a:schemeClr val="tx1"/>
            </a:solidFill>
          </a:endParaRPr>
        </a:p>
      </dgm:t>
    </dgm:pt>
    <dgm:pt modelId="{20F81CDF-AC23-4EB4-AFBC-3549AF1F2B4B}" type="parTrans" cxnId="{B8797DFC-3E81-4446-9B94-13B7CDF6898D}">
      <dgm:prSet/>
      <dgm:spPr/>
      <dgm:t>
        <a:bodyPr/>
        <a:lstStyle/>
        <a:p>
          <a:endParaRPr lang="en-US"/>
        </a:p>
      </dgm:t>
    </dgm:pt>
    <dgm:pt modelId="{567836FA-A92D-40D0-9980-E51A88B4B0B5}" type="sibTrans" cxnId="{B8797DFC-3E81-4446-9B94-13B7CDF6898D}">
      <dgm:prSet/>
      <dgm:spPr/>
      <dgm:t>
        <a:bodyPr/>
        <a:lstStyle/>
        <a:p>
          <a:endParaRPr lang="en-US"/>
        </a:p>
      </dgm:t>
    </dgm:pt>
    <dgm:pt modelId="{4074244B-7FF3-4BE4-A953-2146F836A20B}" type="pres">
      <dgm:prSet presAssocID="{88DD324B-5ABF-4B40-A980-04194BE4BAF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E7D4433-D1E7-43FA-8126-8F19ECDF858E}" type="pres">
      <dgm:prSet presAssocID="{28A22ACA-A513-4316-AA5D-37618D34EDF6}" presName="compNode" presStyleCnt="0"/>
      <dgm:spPr/>
    </dgm:pt>
    <dgm:pt modelId="{BDDB945E-3DD6-481C-B1C1-68B5B4C391B3}" type="pres">
      <dgm:prSet presAssocID="{28A22ACA-A513-4316-AA5D-37618D34EDF6}" presName="dummyConnPt" presStyleCnt="0"/>
      <dgm:spPr/>
    </dgm:pt>
    <dgm:pt modelId="{996868CE-3B75-4829-A678-83AB201584DE}" type="pres">
      <dgm:prSet presAssocID="{28A22ACA-A513-4316-AA5D-37618D34EDF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7538F-19B3-4D23-8EB0-DFEFF2C805C5}" type="pres">
      <dgm:prSet presAssocID="{9724D9C2-1C06-49B9-9FDF-90666FFB8E91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8D85FFC-B793-45D0-8C48-C23146709648}" type="pres">
      <dgm:prSet presAssocID="{3AD1165A-C4AA-4583-B98C-97D10C17AD60}" presName="compNode" presStyleCnt="0"/>
      <dgm:spPr/>
    </dgm:pt>
    <dgm:pt modelId="{5F00E23B-73E0-4647-B13B-C99A9D351525}" type="pres">
      <dgm:prSet presAssocID="{3AD1165A-C4AA-4583-B98C-97D10C17AD60}" presName="dummyConnPt" presStyleCnt="0"/>
      <dgm:spPr/>
    </dgm:pt>
    <dgm:pt modelId="{5FA13305-C6E6-4B65-AFF6-F8CE52D01B5A}" type="pres">
      <dgm:prSet presAssocID="{3AD1165A-C4AA-4583-B98C-97D10C17AD6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A910-A107-4270-8777-51C2877254F2}" type="pres">
      <dgm:prSet presAssocID="{56D88620-D125-4D9C-B0AE-64F5F679701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BEE1345-A777-4DC2-8831-53C80B28545F}" type="pres">
      <dgm:prSet presAssocID="{8FEB8534-9D2A-4AC9-BDCC-51703EFFFAB4}" presName="compNode" presStyleCnt="0"/>
      <dgm:spPr/>
    </dgm:pt>
    <dgm:pt modelId="{7D8739E2-E95D-4CD9-9E6F-F1F999DE47C3}" type="pres">
      <dgm:prSet presAssocID="{8FEB8534-9D2A-4AC9-BDCC-51703EFFFAB4}" presName="dummyConnPt" presStyleCnt="0"/>
      <dgm:spPr/>
    </dgm:pt>
    <dgm:pt modelId="{5DDCA6E5-049E-40A4-A680-E1E99A676541}" type="pres">
      <dgm:prSet presAssocID="{8FEB8534-9D2A-4AC9-BDCC-51703EFFFAB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E62CC-A7EE-43A4-9EC0-06678E54A684}" type="pres">
      <dgm:prSet presAssocID="{7DD2945A-3DB5-43C6-8769-5348ED066D4F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FFA5C5AD-4AEC-4DAA-8E91-51A1032156AA}" type="pres">
      <dgm:prSet presAssocID="{D606031C-A663-4CFA-BC56-1F293F54D4A0}" presName="compNode" presStyleCnt="0"/>
      <dgm:spPr/>
    </dgm:pt>
    <dgm:pt modelId="{1CBE87F6-7A93-4884-92DE-DB78794AD127}" type="pres">
      <dgm:prSet presAssocID="{D606031C-A663-4CFA-BC56-1F293F54D4A0}" presName="dummyConnPt" presStyleCnt="0"/>
      <dgm:spPr/>
    </dgm:pt>
    <dgm:pt modelId="{B897C28F-4C8B-42D9-A9EB-84B68C0E5B68}" type="pres">
      <dgm:prSet presAssocID="{D606031C-A663-4CFA-BC56-1F293F54D4A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2F9A2-18EF-4708-B2EA-2AD07F3C7C5F}" type="pres">
      <dgm:prSet presAssocID="{4B8502DD-2B69-4DF0-809E-8735E2EC91D8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AA5B9A94-36BF-4707-9A29-0219C3B938E3}" type="pres">
      <dgm:prSet presAssocID="{C3D89458-42F1-492F-A798-B89CD1844C54}" presName="compNode" presStyleCnt="0"/>
      <dgm:spPr/>
    </dgm:pt>
    <dgm:pt modelId="{C86137A1-2309-44C7-8780-D245294ADE0D}" type="pres">
      <dgm:prSet presAssocID="{C3D89458-42F1-492F-A798-B89CD1844C54}" presName="dummyConnPt" presStyleCnt="0"/>
      <dgm:spPr/>
    </dgm:pt>
    <dgm:pt modelId="{A721737C-D068-4347-BCE4-8E4751887735}" type="pres">
      <dgm:prSet presAssocID="{C3D89458-42F1-492F-A798-B89CD1844C5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2A01-0E7B-475C-9073-814AD862F04E}" type="pres">
      <dgm:prSet presAssocID="{78EFA5EF-A4DC-4723-8EF4-5561CEBC6E77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8E81BB19-D78B-4A07-BE30-EB826F228684}" type="pres">
      <dgm:prSet presAssocID="{814AFFE5-BC73-45FB-9570-385C69DCCFE7}" presName="compNode" presStyleCnt="0"/>
      <dgm:spPr/>
    </dgm:pt>
    <dgm:pt modelId="{C2C9F21D-3606-4AF6-96D8-B9F37C5A57D5}" type="pres">
      <dgm:prSet presAssocID="{814AFFE5-BC73-45FB-9570-385C69DCCFE7}" presName="dummyConnPt" presStyleCnt="0"/>
      <dgm:spPr/>
    </dgm:pt>
    <dgm:pt modelId="{2A77A622-0B37-424B-B8E2-B6E9A52427FB}" type="pres">
      <dgm:prSet presAssocID="{814AFFE5-BC73-45FB-9570-385C69DCCFE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B0284-DB58-4CC4-B26F-F1482E024EBC}" type="pres">
      <dgm:prSet presAssocID="{4F0015E3-6148-4588-A2BD-4D429A803212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FD4D1AC0-73BA-4F90-ADFA-EEF87C323749}" type="pres">
      <dgm:prSet presAssocID="{332385A8-9389-4E96-BA41-8E34E0DA29AB}" presName="compNode" presStyleCnt="0"/>
      <dgm:spPr/>
    </dgm:pt>
    <dgm:pt modelId="{15DC262F-8DEF-4C3F-A40B-6626446D141C}" type="pres">
      <dgm:prSet presAssocID="{332385A8-9389-4E96-BA41-8E34E0DA29AB}" presName="dummyConnPt" presStyleCnt="0"/>
      <dgm:spPr/>
    </dgm:pt>
    <dgm:pt modelId="{56EE85D1-C73A-4F67-BCAE-223A8C22B615}" type="pres">
      <dgm:prSet presAssocID="{332385A8-9389-4E96-BA41-8E34E0DA29A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2307-26FC-40DB-9ABD-9AC11EB06563}" type="pres">
      <dgm:prSet presAssocID="{C3F05CDD-63EE-4503-A481-2C5A7C8E37F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EBF2217B-69A2-46AA-A1F6-5F72B826EDD5}" type="pres">
      <dgm:prSet presAssocID="{DBFCBDF3-742D-4467-8C02-F556FA996335}" presName="compNode" presStyleCnt="0"/>
      <dgm:spPr/>
    </dgm:pt>
    <dgm:pt modelId="{00A6EAE5-9F8D-4FDE-9F0C-D0DF094D2E6F}" type="pres">
      <dgm:prSet presAssocID="{DBFCBDF3-742D-4467-8C02-F556FA996335}" presName="dummyConnPt" presStyleCnt="0"/>
      <dgm:spPr/>
    </dgm:pt>
    <dgm:pt modelId="{0EDDA156-EFA4-420A-988A-A94A02364A8E}" type="pres">
      <dgm:prSet presAssocID="{DBFCBDF3-742D-4467-8C02-F556FA9963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BD96F-E7BC-4FAA-8BB6-DC960CB613B4}" type="pres">
      <dgm:prSet presAssocID="{9933F236-1F28-409B-BA3B-0213EECC346D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AAF40437-4CE5-4368-A597-C75576882A09}" type="pres">
      <dgm:prSet presAssocID="{EDA6E6F3-0A23-4129-B711-C43974CF2824}" presName="compNode" presStyleCnt="0"/>
      <dgm:spPr/>
    </dgm:pt>
    <dgm:pt modelId="{51DE0226-D2B0-4989-8C32-47C93EAF5054}" type="pres">
      <dgm:prSet presAssocID="{EDA6E6F3-0A23-4129-B711-C43974CF2824}" presName="dummyConnPt" presStyleCnt="0"/>
      <dgm:spPr/>
    </dgm:pt>
    <dgm:pt modelId="{B3D83371-8CE5-411A-8CE7-058E9B5AEF90}" type="pres">
      <dgm:prSet presAssocID="{EDA6E6F3-0A23-4129-B711-C43974CF282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26AD4-A19B-43D0-BD24-0E34ED54D7C6}" srcId="{88DD324B-5ABF-4B40-A980-04194BE4BAF4}" destId="{332385A8-9389-4E96-BA41-8E34E0DA29AB}" srcOrd="6" destOrd="0" parTransId="{3251C1EB-B0C3-44DA-A148-07653109B1C3}" sibTransId="{C3F05CDD-63EE-4503-A481-2C5A7C8E37FC}"/>
    <dgm:cxn modelId="{733A51BD-EA8C-495A-B01C-9820BA506F34}" type="presOf" srcId="{4F0015E3-6148-4588-A2BD-4D429A803212}" destId="{975B0284-DB58-4CC4-B26F-F1482E024EBC}" srcOrd="0" destOrd="0" presId="urn:microsoft.com/office/officeart/2005/8/layout/bProcess4"/>
    <dgm:cxn modelId="{518D4F0B-8DCB-4905-8E65-6D79F8957270}" type="presOf" srcId="{78EFA5EF-A4DC-4723-8EF4-5561CEBC6E77}" destId="{58462A01-0E7B-475C-9073-814AD862F04E}" srcOrd="0" destOrd="0" presId="urn:microsoft.com/office/officeart/2005/8/layout/bProcess4"/>
    <dgm:cxn modelId="{6A67B4E1-A0F8-435A-B735-86034E1766C4}" type="presOf" srcId="{4B8502DD-2B69-4DF0-809E-8735E2EC91D8}" destId="{ADD2F9A2-18EF-4708-B2EA-2AD07F3C7C5F}" srcOrd="0" destOrd="0" presId="urn:microsoft.com/office/officeart/2005/8/layout/bProcess4"/>
    <dgm:cxn modelId="{B94B9EA0-63E9-40BA-833E-844DCD2C9934}" type="presOf" srcId="{8FEB8534-9D2A-4AC9-BDCC-51703EFFFAB4}" destId="{5DDCA6E5-049E-40A4-A680-E1E99A676541}" srcOrd="0" destOrd="0" presId="urn:microsoft.com/office/officeart/2005/8/layout/bProcess4"/>
    <dgm:cxn modelId="{CE9B1389-CF9B-4DC4-AD28-147292A98A68}" type="presOf" srcId="{DBFCBDF3-742D-4467-8C02-F556FA996335}" destId="{0EDDA156-EFA4-420A-988A-A94A02364A8E}" srcOrd="0" destOrd="0" presId="urn:microsoft.com/office/officeart/2005/8/layout/bProcess4"/>
    <dgm:cxn modelId="{EAA5EAAF-4904-4424-922B-E325D82B07F8}" type="presOf" srcId="{9724D9C2-1C06-49B9-9FDF-90666FFB8E91}" destId="{4D27538F-19B3-4D23-8EB0-DFEFF2C805C5}" srcOrd="0" destOrd="0" presId="urn:microsoft.com/office/officeart/2005/8/layout/bProcess4"/>
    <dgm:cxn modelId="{BECF12B6-FC78-4E28-AD25-0D266964FF70}" type="presOf" srcId="{9933F236-1F28-409B-BA3B-0213EECC346D}" destId="{186BD96F-E7BC-4FAA-8BB6-DC960CB613B4}" srcOrd="0" destOrd="0" presId="urn:microsoft.com/office/officeart/2005/8/layout/bProcess4"/>
    <dgm:cxn modelId="{BA167F75-ADD6-40AB-BC6E-F9E36558DA81}" type="presOf" srcId="{332385A8-9389-4E96-BA41-8E34E0DA29AB}" destId="{56EE85D1-C73A-4F67-BCAE-223A8C22B615}" srcOrd="0" destOrd="0" presId="urn:microsoft.com/office/officeart/2005/8/layout/bProcess4"/>
    <dgm:cxn modelId="{32EAE169-53A9-4B63-8CEB-89CC3CD26470}" type="presOf" srcId="{EDA6E6F3-0A23-4129-B711-C43974CF2824}" destId="{B3D83371-8CE5-411A-8CE7-058E9B5AEF90}" srcOrd="0" destOrd="0" presId="urn:microsoft.com/office/officeart/2005/8/layout/bProcess4"/>
    <dgm:cxn modelId="{9A2ED460-6D0F-4B54-A9F3-7238F1E39221}" srcId="{88DD324B-5ABF-4B40-A980-04194BE4BAF4}" destId="{DBFCBDF3-742D-4467-8C02-F556FA996335}" srcOrd="7" destOrd="0" parTransId="{3565A73C-28CE-431D-AB55-09286995E09D}" sibTransId="{9933F236-1F28-409B-BA3B-0213EECC346D}"/>
    <dgm:cxn modelId="{ACBECB03-E3E9-478E-9EA8-48C70480BB84}" type="presOf" srcId="{28A22ACA-A513-4316-AA5D-37618D34EDF6}" destId="{996868CE-3B75-4829-A678-83AB201584DE}" srcOrd="0" destOrd="0" presId="urn:microsoft.com/office/officeart/2005/8/layout/bProcess4"/>
    <dgm:cxn modelId="{DDF7AFFD-A22A-41E0-88E8-F10926D546AF}" srcId="{88DD324B-5ABF-4B40-A980-04194BE4BAF4}" destId="{814AFFE5-BC73-45FB-9570-385C69DCCFE7}" srcOrd="5" destOrd="0" parTransId="{F93374C9-FFF2-4F93-A1AA-D62D0177DBDE}" sibTransId="{4F0015E3-6148-4588-A2BD-4D429A803212}"/>
    <dgm:cxn modelId="{0DB7B5B9-D6B5-422B-A16C-C34B96BB35A3}" type="presOf" srcId="{814AFFE5-BC73-45FB-9570-385C69DCCFE7}" destId="{2A77A622-0B37-424B-B8E2-B6E9A52427FB}" srcOrd="0" destOrd="0" presId="urn:microsoft.com/office/officeart/2005/8/layout/bProcess4"/>
    <dgm:cxn modelId="{E84AB9CD-0E8D-4EA4-83B3-E304D6049AA8}" type="presOf" srcId="{88DD324B-5ABF-4B40-A980-04194BE4BAF4}" destId="{4074244B-7FF3-4BE4-A953-2146F836A20B}" srcOrd="0" destOrd="0" presId="urn:microsoft.com/office/officeart/2005/8/layout/bProcess4"/>
    <dgm:cxn modelId="{5ACA2E79-8AA9-47CA-B6EE-77B9AFAEDEF7}" srcId="{88DD324B-5ABF-4B40-A980-04194BE4BAF4}" destId="{8FEB8534-9D2A-4AC9-BDCC-51703EFFFAB4}" srcOrd="2" destOrd="0" parTransId="{7130DE9B-7D44-480C-987B-25AEDC0E3515}" sibTransId="{7DD2945A-3DB5-43C6-8769-5348ED066D4F}"/>
    <dgm:cxn modelId="{86EABBD9-D73E-49B8-8362-B61C5523CC0B}" srcId="{88DD324B-5ABF-4B40-A980-04194BE4BAF4}" destId="{28A22ACA-A513-4316-AA5D-37618D34EDF6}" srcOrd="0" destOrd="0" parTransId="{07DE3C2A-E9E3-455A-B554-A913D89C99A3}" sibTransId="{9724D9C2-1C06-49B9-9FDF-90666FFB8E91}"/>
    <dgm:cxn modelId="{B8797DFC-3E81-4446-9B94-13B7CDF6898D}" srcId="{88DD324B-5ABF-4B40-A980-04194BE4BAF4}" destId="{EDA6E6F3-0A23-4129-B711-C43974CF2824}" srcOrd="8" destOrd="0" parTransId="{20F81CDF-AC23-4EB4-AFBC-3549AF1F2B4B}" sibTransId="{567836FA-A92D-40D0-9980-E51A88B4B0B5}"/>
    <dgm:cxn modelId="{B1469D92-F4F2-4E61-AEC8-88CD0662D213}" type="presOf" srcId="{7DD2945A-3DB5-43C6-8769-5348ED066D4F}" destId="{91CE62CC-A7EE-43A4-9EC0-06678E54A684}" srcOrd="0" destOrd="0" presId="urn:microsoft.com/office/officeart/2005/8/layout/bProcess4"/>
    <dgm:cxn modelId="{9E66E7AF-6CC3-490C-9798-F65BB78589C5}" srcId="{88DD324B-5ABF-4B40-A980-04194BE4BAF4}" destId="{3AD1165A-C4AA-4583-B98C-97D10C17AD60}" srcOrd="1" destOrd="0" parTransId="{471FFE4E-B114-4C10-BDF5-5DF4CA3B77EF}" sibTransId="{56D88620-D125-4D9C-B0AE-64F5F6797013}"/>
    <dgm:cxn modelId="{32EC7F90-E260-45A2-B7AE-9808A4893AFD}" type="presOf" srcId="{C3F05CDD-63EE-4503-A481-2C5A7C8E37FC}" destId="{D93D2307-26FC-40DB-9ABD-9AC11EB06563}" srcOrd="0" destOrd="0" presId="urn:microsoft.com/office/officeart/2005/8/layout/bProcess4"/>
    <dgm:cxn modelId="{DA7637AA-41A2-4016-8A8E-EB9966A423D8}" type="presOf" srcId="{56D88620-D125-4D9C-B0AE-64F5F6797013}" destId="{02D3A910-A107-4270-8777-51C2877254F2}" srcOrd="0" destOrd="0" presId="urn:microsoft.com/office/officeart/2005/8/layout/bProcess4"/>
    <dgm:cxn modelId="{1EFDBB18-5134-4234-86D2-B815304570AA}" type="presOf" srcId="{C3D89458-42F1-492F-A798-B89CD1844C54}" destId="{A721737C-D068-4347-BCE4-8E4751887735}" srcOrd="0" destOrd="0" presId="urn:microsoft.com/office/officeart/2005/8/layout/bProcess4"/>
    <dgm:cxn modelId="{F0D7F325-BBAD-416F-8761-99CF0ABA4A02}" type="presOf" srcId="{3AD1165A-C4AA-4583-B98C-97D10C17AD60}" destId="{5FA13305-C6E6-4B65-AFF6-F8CE52D01B5A}" srcOrd="0" destOrd="0" presId="urn:microsoft.com/office/officeart/2005/8/layout/bProcess4"/>
    <dgm:cxn modelId="{B307121E-A0E3-4A78-9ACB-36187249B4D0}" srcId="{88DD324B-5ABF-4B40-A980-04194BE4BAF4}" destId="{C3D89458-42F1-492F-A798-B89CD1844C54}" srcOrd="4" destOrd="0" parTransId="{AE7DA9B0-1B6E-409F-8E4B-C3D4003A668A}" sibTransId="{78EFA5EF-A4DC-4723-8EF4-5561CEBC6E77}"/>
    <dgm:cxn modelId="{8E67FB6B-8DFB-489B-A22D-AA842305756F}" srcId="{88DD324B-5ABF-4B40-A980-04194BE4BAF4}" destId="{D606031C-A663-4CFA-BC56-1F293F54D4A0}" srcOrd="3" destOrd="0" parTransId="{E9ABE036-521A-4867-8534-5F3FB0F0845B}" sibTransId="{4B8502DD-2B69-4DF0-809E-8735E2EC91D8}"/>
    <dgm:cxn modelId="{3BDBF28A-6369-4B1D-8727-82D25348A185}" type="presOf" srcId="{D606031C-A663-4CFA-BC56-1F293F54D4A0}" destId="{B897C28F-4C8B-42D9-A9EB-84B68C0E5B68}" srcOrd="0" destOrd="0" presId="urn:microsoft.com/office/officeart/2005/8/layout/bProcess4"/>
    <dgm:cxn modelId="{EF93BD44-5265-4F41-B464-3E460BDE76EA}" type="presParOf" srcId="{4074244B-7FF3-4BE4-A953-2146F836A20B}" destId="{2E7D4433-D1E7-43FA-8126-8F19ECDF858E}" srcOrd="0" destOrd="0" presId="urn:microsoft.com/office/officeart/2005/8/layout/bProcess4"/>
    <dgm:cxn modelId="{1CE983E1-4972-42D9-9A18-542E3FB48F48}" type="presParOf" srcId="{2E7D4433-D1E7-43FA-8126-8F19ECDF858E}" destId="{BDDB945E-3DD6-481C-B1C1-68B5B4C391B3}" srcOrd="0" destOrd="0" presId="urn:microsoft.com/office/officeart/2005/8/layout/bProcess4"/>
    <dgm:cxn modelId="{86D03D5D-DEF7-422F-A152-3610F8F7F048}" type="presParOf" srcId="{2E7D4433-D1E7-43FA-8126-8F19ECDF858E}" destId="{996868CE-3B75-4829-A678-83AB201584DE}" srcOrd="1" destOrd="0" presId="urn:microsoft.com/office/officeart/2005/8/layout/bProcess4"/>
    <dgm:cxn modelId="{B3A31CCA-094C-4F9A-8814-D7EC46D1D400}" type="presParOf" srcId="{4074244B-7FF3-4BE4-A953-2146F836A20B}" destId="{4D27538F-19B3-4D23-8EB0-DFEFF2C805C5}" srcOrd="1" destOrd="0" presId="urn:microsoft.com/office/officeart/2005/8/layout/bProcess4"/>
    <dgm:cxn modelId="{08A54A30-69D1-406F-8E4C-750912776C74}" type="presParOf" srcId="{4074244B-7FF3-4BE4-A953-2146F836A20B}" destId="{58D85FFC-B793-45D0-8C48-C23146709648}" srcOrd="2" destOrd="0" presId="urn:microsoft.com/office/officeart/2005/8/layout/bProcess4"/>
    <dgm:cxn modelId="{CA9EF70E-09EC-4013-ABFB-ECFFE8FB0090}" type="presParOf" srcId="{58D85FFC-B793-45D0-8C48-C23146709648}" destId="{5F00E23B-73E0-4647-B13B-C99A9D351525}" srcOrd="0" destOrd="0" presId="urn:microsoft.com/office/officeart/2005/8/layout/bProcess4"/>
    <dgm:cxn modelId="{D44D592D-33F9-41E8-9D1F-0AC827492BAF}" type="presParOf" srcId="{58D85FFC-B793-45D0-8C48-C23146709648}" destId="{5FA13305-C6E6-4B65-AFF6-F8CE52D01B5A}" srcOrd="1" destOrd="0" presId="urn:microsoft.com/office/officeart/2005/8/layout/bProcess4"/>
    <dgm:cxn modelId="{F2C65971-E2C1-4DC0-ABFF-AE20D8B8E7F9}" type="presParOf" srcId="{4074244B-7FF3-4BE4-A953-2146F836A20B}" destId="{02D3A910-A107-4270-8777-51C2877254F2}" srcOrd="3" destOrd="0" presId="urn:microsoft.com/office/officeart/2005/8/layout/bProcess4"/>
    <dgm:cxn modelId="{801D4F31-5835-4C26-999F-D16092ACEAD6}" type="presParOf" srcId="{4074244B-7FF3-4BE4-A953-2146F836A20B}" destId="{EBEE1345-A777-4DC2-8831-53C80B28545F}" srcOrd="4" destOrd="0" presId="urn:microsoft.com/office/officeart/2005/8/layout/bProcess4"/>
    <dgm:cxn modelId="{EDC58E11-1A23-4CCF-84DF-ECE831980D91}" type="presParOf" srcId="{EBEE1345-A777-4DC2-8831-53C80B28545F}" destId="{7D8739E2-E95D-4CD9-9E6F-F1F999DE47C3}" srcOrd="0" destOrd="0" presId="urn:microsoft.com/office/officeart/2005/8/layout/bProcess4"/>
    <dgm:cxn modelId="{0E308C9E-7C96-4AC6-B8E2-31143D4AA9CB}" type="presParOf" srcId="{EBEE1345-A777-4DC2-8831-53C80B28545F}" destId="{5DDCA6E5-049E-40A4-A680-E1E99A676541}" srcOrd="1" destOrd="0" presId="urn:microsoft.com/office/officeart/2005/8/layout/bProcess4"/>
    <dgm:cxn modelId="{8FC8CFCB-C9F0-414B-ADDB-2B0264D21044}" type="presParOf" srcId="{4074244B-7FF3-4BE4-A953-2146F836A20B}" destId="{91CE62CC-A7EE-43A4-9EC0-06678E54A684}" srcOrd="5" destOrd="0" presId="urn:microsoft.com/office/officeart/2005/8/layout/bProcess4"/>
    <dgm:cxn modelId="{95DD66FB-B01C-4CE9-A38C-556F0F7C3F70}" type="presParOf" srcId="{4074244B-7FF3-4BE4-A953-2146F836A20B}" destId="{FFA5C5AD-4AEC-4DAA-8E91-51A1032156AA}" srcOrd="6" destOrd="0" presId="urn:microsoft.com/office/officeart/2005/8/layout/bProcess4"/>
    <dgm:cxn modelId="{3FBAAB3E-02A4-42C3-8291-79D7E0C601E8}" type="presParOf" srcId="{FFA5C5AD-4AEC-4DAA-8E91-51A1032156AA}" destId="{1CBE87F6-7A93-4884-92DE-DB78794AD127}" srcOrd="0" destOrd="0" presId="urn:microsoft.com/office/officeart/2005/8/layout/bProcess4"/>
    <dgm:cxn modelId="{0AFC48E9-1C86-4135-B2AD-BE92A92DD6E1}" type="presParOf" srcId="{FFA5C5AD-4AEC-4DAA-8E91-51A1032156AA}" destId="{B897C28F-4C8B-42D9-A9EB-84B68C0E5B68}" srcOrd="1" destOrd="0" presId="urn:microsoft.com/office/officeart/2005/8/layout/bProcess4"/>
    <dgm:cxn modelId="{8377D2FD-F2C6-4EDE-AC05-E49304683F14}" type="presParOf" srcId="{4074244B-7FF3-4BE4-A953-2146F836A20B}" destId="{ADD2F9A2-18EF-4708-B2EA-2AD07F3C7C5F}" srcOrd="7" destOrd="0" presId="urn:microsoft.com/office/officeart/2005/8/layout/bProcess4"/>
    <dgm:cxn modelId="{ACABEF53-1B30-4EA4-A947-3BBAF1FCF669}" type="presParOf" srcId="{4074244B-7FF3-4BE4-A953-2146F836A20B}" destId="{AA5B9A94-36BF-4707-9A29-0219C3B938E3}" srcOrd="8" destOrd="0" presId="urn:microsoft.com/office/officeart/2005/8/layout/bProcess4"/>
    <dgm:cxn modelId="{362FD5EC-7719-4870-BE00-8DE723A88187}" type="presParOf" srcId="{AA5B9A94-36BF-4707-9A29-0219C3B938E3}" destId="{C86137A1-2309-44C7-8780-D245294ADE0D}" srcOrd="0" destOrd="0" presId="urn:microsoft.com/office/officeart/2005/8/layout/bProcess4"/>
    <dgm:cxn modelId="{C132CA65-77C4-4142-A97D-D01C7348C33E}" type="presParOf" srcId="{AA5B9A94-36BF-4707-9A29-0219C3B938E3}" destId="{A721737C-D068-4347-BCE4-8E4751887735}" srcOrd="1" destOrd="0" presId="urn:microsoft.com/office/officeart/2005/8/layout/bProcess4"/>
    <dgm:cxn modelId="{3A050B6E-77B2-4F53-8E31-9BB5E840F57F}" type="presParOf" srcId="{4074244B-7FF3-4BE4-A953-2146F836A20B}" destId="{58462A01-0E7B-475C-9073-814AD862F04E}" srcOrd="9" destOrd="0" presId="urn:microsoft.com/office/officeart/2005/8/layout/bProcess4"/>
    <dgm:cxn modelId="{B2089AF4-94B8-4FC3-BC29-55A8601AE407}" type="presParOf" srcId="{4074244B-7FF3-4BE4-A953-2146F836A20B}" destId="{8E81BB19-D78B-4A07-BE30-EB826F228684}" srcOrd="10" destOrd="0" presId="urn:microsoft.com/office/officeart/2005/8/layout/bProcess4"/>
    <dgm:cxn modelId="{CA4CC3D7-53B0-465C-9C23-F919C2DFC3EF}" type="presParOf" srcId="{8E81BB19-D78B-4A07-BE30-EB826F228684}" destId="{C2C9F21D-3606-4AF6-96D8-B9F37C5A57D5}" srcOrd="0" destOrd="0" presId="urn:microsoft.com/office/officeart/2005/8/layout/bProcess4"/>
    <dgm:cxn modelId="{72539C0F-027C-4FFB-B07F-985DF4CCE13E}" type="presParOf" srcId="{8E81BB19-D78B-4A07-BE30-EB826F228684}" destId="{2A77A622-0B37-424B-B8E2-B6E9A52427FB}" srcOrd="1" destOrd="0" presId="urn:microsoft.com/office/officeart/2005/8/layout/bProcess4"/>
    <dgm:cxn modelId="{2CC68AD8-3E31-41C5-955A-E07E2EAFA8CF}" type="presParOf" srcId="{4074244B-7FF3-4BE4-A953-2146F836A20B}" destId="{975B0284-DB58-4CC4-B26F-F1482E024EBC}" srcOrd="11" destOrd="0" presId="urn:microsoft.com/office/officeart/2005/8/layout/bProcess4"/>
    <dgm:cxn modelId="{CD8609F4-97D6-4CD1-A94F-D97EACDC58CF}" type="presParOf" srcId="{4074244B-7FF3-4BE4-A953-2146F836A20B}" destId="{FD4D1AC0-73BA-4F90-ADFA-EEF87C323749}" srcOrd="12" destOrd="0" presId="urn:microsoft.com/office/officeart/2005/8/layout/bProcess4"/>
    <dgm:cxn modelId="{A5CFFBEA-3D0C-49F6-A114-341729C63EA7}" type="presParOf" srcId="{FD4D1AC0-73BA-4F90-ADFA-EEF87C323749}" destId="{15DC262F-8DEF-4C3F-A40B-6626446D141C}" srcOrd="0" destOrd="0" presId="urn:microsoft.com/office/officeart/2005/8/layout/bProcess4"/>
    <dgm:cxn modelId="{A8A85051-7277-4167-BCDD-2F1C89B9B10F}" type="presParOf" srcId="{FD4D1AC0-73BA-4F90-ADFA-EEF87C323749}" destId="{56EE85D1-C73A-4F67-BCAE-223A8C22B615}" srcOrd="1" destOrd="0" presId="urn:microsoft.com/office/officeart/2005/8/layout/bProcess4"/>
    <dgm:cxn modelId="{4A811118-5DA3-40B3-8E7B-D4848EF8F566}" type="presParOf" srcId="{4074244B-7FF3-4BE4-A953-2146F836A20B}" destId="{D93D2307-26FC-40DB-9ABD-9AC11EB06563}" srcOrd="13" destOrd="0" presId="urn:microsoft.com/office/officeart/2005/8/layout/bProcess4"/>
    <dgm:cxn modelId="{360DE377-987B-4000-B329-37524BB7ABF8}" type="presParOf" srcId="{4074244B-7FF3-4BE4-A953-2146F836A20B}" destId="{EBF2217B-69A2-46AA-A1F6-5F72B826EDD5}" srcOrd="14" destOrd="0" presId="urn:microsoft.com/office/officeart/2005/8/layout/bProcess4"/>
    <dgm:cxn modelId="{67D454B9-16C8-444C-AC2A-5E6A6D66F1A8}" type="presParOf" srcId="{EBF2217B-69A2-46AA-A1F6-5F72B826EDD5}" destId="{00A6EAE5-9F8D-4FDE-9F0C-D0DF094D2E6F}" srcOrd="0" destOrd="0" presId="urn:microsoft.com/office/officeart/2005/8/layout/bProcess4"/>
    <dgm:cxn modelId="{70BCC9B7-DF63-49F2-B7C7-8925C9D42569}" type="presParOf" srcId="{EBF2217B-69A2-46AA-A1F6-5F72B826EDD5}" destId="{0EDDA156-EFA4-420A-988A-A94A02364A8E}" srcOrd="1" destOrd="0" presId="urn:microsoft.com/office/officeart/2005/8/layout/bProcess4"/>
    <dgm:cxn modelId="{5B3CF84A-7DF1-4B21-83B7-C11285BCBC99}" type="presParOf" srcId="{4074244B-7FF3-4BE4-A953-2146F836A20B}" destId="{186BD96F-E7BC-4FAA-8BB6-DC960CB613B4}" srcOrd="15" destOrd="0" presId="urn:microsoft.com/office/officeart/2005/8/layout/bProcess4"/>
    <dgm:cxn modelId="{C52A4462-D91D-4DC9-B557-601BEE7263FE}" type="presParOf" srcId="{4074244B-7FF3-4BE4-A953-2146F836A20B}" destId="{AAF40437-4CE5-4368-A597-C75576882A09}" srcOrd="16" destOrd="0" presId="urn:microsoft.com/office/officeart/2005/8/layout/bProcess4"/>
    <dgm:cxn modelId="{E2D50B4F-984D-4B40-9CD2-6E7FBB99C781}" type="presParOf" srcId="{AAF40437-4CE5-4368-A597-C75576882A09}" destId="{51DE0226-D2B0-4989-8C32-47C93EAF5054}" srcOrd="0" destOrd="0" presId="urn:microsoft.com/office/officeart/2005/8/layout/bProcess4"/>
    <dgm:cxn modelId="{E9AF32DE-DCC2-46E4-BADA-4F48AAB3E8E9}" type="presParOf" srcId="{AAF40437-4CE5-4368-A597-C75576882A09}" destId="{B3D83371-8CE5-411A-8CE7-058E9B5AEF9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7538F-19B3-4D23-8EB0-DFEFF2C805C5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8CE-3B75-4829-A678-83AB201584DE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Required Package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Install Rasterio module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Imported modules</a:t>
          </a:r>
          <a:endParaRPr lang="en-US" sz="14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Rasterio, numpy, math, and matplotlib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418862"/>
        <a:ext cx="2140557" cy="1253144"/>
      </dsp:txXfrm>
    </dsp:sp>
    <dsp:sp modelId="{02D3A910-A107-4270-8777-51C2877254F2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13305-C6E6-4B65-AFF6-F8CE52D01B5A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User inputs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Name of location of interest (LOI)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Latitude of LOI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Longitude of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2082761"/>
        <a:ext cx="2140557" cy="1253144"/>
      </dsp:txXfrm>
    </dsp:sp>
    <dsp:sp modelId="{91CE62CC-A7EE-43A4-9EC0-06678E54A684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A6E5-049E-40A4-A680-E1E99A676541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1"/>
              </a:solidFill>
            </a:rPr>
            <a:t>Open the gridded map (GeoTiff file), create a Coordinate Reference System (CRS) function to  convert the CRS of the map to EPSG: 4326 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43074" y="3746659"/>
        <a:ext cx="2140557" cy="1253144"/>
      </dsp:txXfrm>
    </dsp:sp>
    <dsp:sp modelId="{ADD2F9A2-18EF-4708-B2EA-2AD07F3C7C5F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7C28F-4C8B-42D9-A9EB-84B68C0E5B68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3746659"/>
        <a:ext cx="2140557" cy="1253144"/>
      </dsp:txXfrm>
    </dsp:sp>
    <dsp:sp modelId="{58462A01-0E7B-475C-9073-814AD862F04E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1737C-D068-4347-BCE4-8E4751887735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2082761"/>
        <a:ext cx="2140557" cy="1253144"/>
      </dsp:txXfrm>
    </dsp:sp>
    <dsp:sp modelId="{975B0284-DB58-4CC4-B26F-F1482E024EBC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7A622-0B37-424B-B8E2-B6E9A52427FB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 dirty="0">
            <a:solidFill>
              <a:schemeClr val="tx1"/>
            </a:solidFill>
          </a:endParaRPr>
        </a:p>
      </dsp:txBody>
      <dsp:txXfrm>
        <a:off x="2993721" y="418862"/>
        <a:ext cx="2140557" cy="1253144"/>
      </dsp:txXfrm>
    </dsp:sp>
    <dsp:sp modelId="{D93D2307-26FC-40DB-9ABD-9AC11EB06563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85D1-C73A-4F67-BCAE-223A8C22B615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418862"/>
        <a:ext cx="2140557" cy="1253144"/>
      </dsp:txXfrm>
    </dsp:sp>
    <dsp:sp modelId="{186BD96F-E7BC-4FAA-8BB6-DC960CB613B4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A156-EFA4-420A-988A-A94A02364A8E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2082761"/>
        <a:ext cx="2140557" cy="1253144"/>
      </dsp:txXfrm>
    </dsp:sp>
    <dsp:sp modelId="{B3D83371-8CE5-411A-8CE7-058E9B5AEF90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Plot a map of contiguous US showing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90111" y="707930"/>
            <a:ext cx="10072778" cy="4851186"/>
            <a:chOff x="690111" y="707930"/>
            <a:chExt cx="10072778" cy="4851186"/>
          </a:xfrm>
        </p:grpSpPr>
        <p:sp>
          <p:nvSpPr>
            <p:cNvPr id="2" name="TextBox 1"/>
            <p:cNvSpPr txBox="1"/>
            <p:nvPr/>
          </p:nvSpPr>
          <p:spPr>
            <a:xfrm>
              <a:off x="724618" y="707930"/>
              <a:ext cx="2631057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u="sng" dirty="0">
                  <a:solidFill>
                    <a:schemeClr val="bg1"/>
                  </a:solidFill>
                </a:rPr>
                <a:t>Required Package</a:t>
              </a:r>
            </a:p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Install </a:t>
              </a:r>
              <a:r>
                <a:rPr lang="en-US" sz="1400" dirty="0" smtClean="0">
                  <a:solidFill>
                    <a:schemeClr val="bg1"/>
                  </a:solidFill>
                </a:rPr>
                <a:t>rasterio module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4617" y="1614461"/>
              <a:ext cx="2631058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u="sng" dirty="0" smtClean="0">
                  <a:solidFill>
                    <a:schemeClr val="bg1"/>
                  </a:solidFill>
                </a:rPr>
                <a:t>Imported </a:t>
              </a:r>
              <a:r>
                <a:rPr lang="en-US" sz="1400" b="1" u="sng" dirty="0">
                  <a:solidFill>
                    <a:schemeClr val="bg1"/>
                  </a:solidFill>
                </a:rPr>
                <a:t>modules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lvl="0"/>
              <a:r>
                <a:rPr lang="en-US" sz="1400" dirty="0" smtClean="0">
                  <a:solidFill>
                    <a:schemeClr val="bg1"/>
                  </a:solidFill>
                </a:rPr>
                <a:t>rasterio</a:t>
              </a:r>
              <a:r>
                <a:rPr lang="en-US" sz="1400" dirty="0">
                  <a:solidFill>
                    <a:schemeClr val="bg1"/>
                  </a:solidFill>
                </a:rPr>
                <a:t>, </a:t>
              </a:r>
              <a:r>
                <a:rPr lang="en-US" sz="1400" dirty="0" smtClean="0">
                  <a:solidFill>
                    <a:schemeClr val="bg1"/>
                  </a:solidFill>
                </a:rPr>
                <a:t>glob, numpy</a:t>
              </a:r>
              <a:r>
                <a:rPr lang="en-US" sz="1400" dirty="0">
                  <a:solidFill>
                    <a:schemeClr val="bg1"/>
                  </a:solidFill>
                </a:rPr>
                <a:t>, math, and matplotlib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0111" y="2790537"/>
              <a:ext cx="2631058" cy="9541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u="sng" dirty="0">
                  <a:solidFill>
                    <a:schemeClr val="bg1"/>
                  </a:solidFill>
                </a:rPr>
                <a:t>User inputs</a:t>
              </a:r>
            </a:p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Name of location of interest (LOI)</a:t>
              </a:r>
            </a:p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Latitude of LOI</a:t>
              </a:r>
            </a:p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Longitude of LOI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111" y="4389565"/>
              <a:ext cx="2631058" cy="11695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Open the gridded map (GeoTiff file</a:t>
              </a:r>
              <a:r>
                <a:rPr lang="en-US" sz="1400" dirty="0" smtClean="0">
                  <a:solidFill>
                    <a:schemeClr val="bg1"/>
                  </a:solidFill>
                </a:rPr>
                <a:t>) in python with rasterio and check the map’s metadata, including the coordinate reference system (CRS)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4450" y="4389565"/>
              <a:ext cx="2631058" cy="11695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a coordinate reference system </a:t>
              </a:r>
              <a:r>
                <a:rPr lang="en-US" sz="1400" dirty="0">
                  <a:solidFill>
                    <a:schemeClr val="bg1"/>
                  </a:solidFill>
                </a:rPr>
                <a:t>(CRS) </a:t>
              </a:r>
              <a:r>
                <a:rPr lang="en-US" sz="1400" dirty="0" smtClean="0">
                  <a:solidFill>
                    <a:schemeClr val="bg1"/>
                  </a:solidFill>
                </a:rPr>
                <a:t> conversion function and </a:t>
              </a:r>
              <a:r>
                <a:rPr lang="en-US" sz="1400" dirty="0">
                  <a:solidFill>
                    <a:schemeClr val="bg1"/>
                  </a:solidFill>
                </a:rPr>
                <a:t>Convert the CRS of the map to EPSG: 4326</a:t>
              </a:r>
            </a:p>
            <a:p>
              <a:pPr lvl="0"/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450" y="1686438"/>
              <a:ext cx="2631058" cy="9541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Create a 3D numpy array of NaNs and append </a:t>
              </a:r>
              <a:r>
                <a:rPr lang="en-US" sz="1400" dirty="0" smtClean="0">
                  <a:solidFill>
                    <a:schemeClr val="bg1"/>
                  </a:solidFill>
                </a:rPr>
                <a:t>the coordinates (lat. / lons.) and rainfall data from the new map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4450" y="707930"/>
              <a:ext cx="2631058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Compute the total rainfall in each pixel in mm and set all negative rainfall values to </a:t>
              </a:r>
              <a:r>
                <a:rPr lang="en-US" sz="1400" dirty="0" smtClean="0">
                  <a:solidFill>
                    <a:schemeClr val="bg1"/>
                  </a:solidFill>
                </a:rPr>
                <a:t>NaN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31831" y="707930"/>
              <a:ext cx="2631058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Set all pixels </a:t>
              </a:r>
              <a:r>
                <a:rPr lang="en-US" sz="1400" dirty="0" smtClean="0">
                  <a:solidFill>
                    <a:schemeClr val="bg1"/>
                  </a:solidFill>
                </a:rPr>
                <a:t>outside the prism </a:t>
              </a:r>
              <a:r>
                <a:rPr lang="en-US" sz="1400" dirty="0">
                  <a:solidFill>
                    <a:schemeClr val="bg1"/>
                  </a:solidFill>
                </a:rPr>
                <a:t>contiguous US boundaries and equal to zero to NaN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31831" y="2163492"/>
              <a:ext cx="2631058" cy="11695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Create Haversine function for distance </a:t>
              </a:r>
              <a:r>
                <a:rPr lang="en-US" sz="1400" dirty="0" smtClean="0">
                  <a:solidFill>
                    <a:schemeClr val="bg1"/>
                  </a:solidFill>
                </a:rPr>
                <a:t>computation and compute the distance between LOI and each locations on the map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31831" y="3861685"/>
              <a:ext cx="2631058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Plot a </a:t>
              </a:r>
              <a:r>
                <a:rPr lang="en-US" sz="1400" dirty="0" smtClean="0">
                  <a:solidFill>
                    <a:schemeClr val="bg1"/>
                  </a:solidFill>
                </a:rPr>
                <a:t>rainfall map </a:t>
              </a:r>
              <a:r>
                <a:rPr lang="en-US" sz="1400" dirty="0">
                  <a:solidFill>
                    <a:schemeClr val="bg1"/>
                  </a:solidFill>
                </a:rPr>
                <a:t>of contiguous US showing LOI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1831" y="4820452"/>
              <a:ext cx="2631058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smtClean="0">
                  <a:solidFill>
                    <a:schemeClr val="bg1"/>
                  </a:solidFill>
                </a:rPr>
                <a:t>Select </a:t>
              </a:r>
              <a:r>
                <a:rPr lang="en-US" sz="1400" dirty="0">
                  <a:solidFill>
                    <a:schemeClr val="bg1"/>
                  </a:solidFill>
                </a:rPr>
                <a:t>the rainfall at the closest location to LOI as the rainfall at LOI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4450" y="3184950"/>
              <a:ext cx="2631058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smtClean="0">
                  <a:solidFill>
                    <a:schemeClr val="bg1"/>
                  </a:solidFill>
                </a:rPr>
                <a:t>Open the new map in python and explore its metadata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820174" y="1226490"/>
              <a:ext cx="182880" cy="38331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828800" y="2354448"/>
              <a:ext cx="182880" cy="431429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1841737" y="3744644"/>
              <a:ext cx="182880" cy="64026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 rot="5400000" flipV="1">
              <a:off x="3711369" y="4462159"/>
              <a:ext cx="182880" cy="96328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 flipV="1">
              <a:off x="5411059" y="3708170"/>
              <a:ext cx="182880" cy="67673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>
              <a:spLocks noChangeAspect="1"/>
            </p:cNvSpPr>
            <p:nvPr/>
          </p:nvSpPr>
          <p:spPr>
            <a:xfrm flipV="1">
              <a:off x="5411059" y="2640544"/>
              <a:ext cx="182880" cy="539746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>
              <a:spLocks/>
            </p:cNvSpPr>
            <p:nvPr/>
          </p:nvSpPr>
          <p:spPr>
            <a:xfrm flipV="1">
              <a:off x="5411059" y="1446594"/>
              <a:ext cx="182880" cy="235184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 rot="5400000" flipV="1">
              <a:off x="7432230" y="442432"/>
              <a:ext cx="182881" cy="1216324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9264480" y="1446594"/>
              <a:ext cx="182880" cy="71689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9264480" y="3325830"/>
              <a:ext cx="182880" cy="53585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9257325" y="4383374"/>
              <a:ext cx="182880" cy="43707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53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56785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9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321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Parker</dc:creator>
  <cp:lastModifiedBy>Nathaniel Parker</cp:lastModifiedBy>
  <cp:revision>17</cp:revision>
  <dcterms:created xsi:type="dcterms:W3CDTF">2020-05-03T07:04:52Z</dcterms:created>
  <dcterms:modified xsi:type="dcterms:W3CDTF">2020-05-06T06:29:04Z</dcterms:modified>
</cp:coreProperties>
</file>