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Required Package</a:t>
          </a:r>
        </a:p>
        <a:p>
          <a:r>
            <a:rPr lang="en-US" sz="1400" dirty="0" smtClean="0">
              <a:solidFill>
                <a:schemeClr val="tx1"/>
              </a:solidFill>
            </a:rPr>
            <a:t>Install Rasterio module</a:t>
          </a:r>
        </a:p>
        <a:p>
          <a:r>
            <a:rPr lang="en-US" sz="1400" b="1" u="sng" dirty="0" smtClean="0">
              <a:solidFill>
                <a:schemeClr val="tx1"/>
              </a:solidFill>
            </a:rPr>
            <a:t>Imported modules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400" dirty="0" smtClean="0">
              <a:solidFill>
                <a:schemeClr val="tx1"/>
              </a:solidFill>
            </a:rPr>
            <a:t>Rasterio, numpy, math, and matplotlib</a:t>
          </a:r>
          <a:endParaRPr lang="en-US" sz="1400" dirty="0">
            <a:solidFill>
              <a:schemeClr val="tx1"/>
            </a:solidFill>
          </a:endParaRPr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AD1165A-C4AA-4583-B98C-97D10C17AD6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User inputs</a:t>
          </a:r>
        </a:p>
        <a:p>
          <a:r>
            <a:rPr lang="en-US" sz="1400" dirty="0" smtClean="0">
              <a:solidFill>
                <a:schemeClr val="tx1"/>
              </a:solidFill>
            </a:rPr>
            <a:t>Name of location of interest (LOI)</a:t>
          </a:r>
        </a:p>
        <a:p>
          <a:r>
            <a:rPr lang="en-US" sz="1400" dirty="0" smtClean="0">
              <a:solidFill>
                <a:schemeClr val="tx1"/>
              </a:solidFill>
            </a:rPr>
            <a:t>Latitude of LOI</a:t>
          </a:r>
        </a:p>
        <a:p>
          <a:r>
            <a:rPr lang="en-US" sz="1400" dirty="0" smtClean="0">
              <a:solidFill>
                <a:schemeClr val="tx1"/>
              </a:solidFill>
            </a:rPr>
            <a:t>Longitude of LOI</a:t>
          </a:r>
          <a:endParaRPr lang="en-US" sz="1400" dirty="0">
            <a:solidFill>
              <a:schemeClr val="tx1"/>
            </a:solidFill>
          </a:endParaRPr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EB8534-9D2A-4AC9-BDCC-51703EFFFAB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Haversine function for distance computation</a:t>
          </a:r>
          <a:endParaRPr lang="en-US" sz="1400" dirty="0">
            <a:solidFill>
              <a:schemeClr val="tx1"/>
            </a:solidFill>
          </a:endParaRPr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06031C-A663-4CFA-BC56-1F293F54D4A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dirty="0">
            <a:solidFill>
              <a:schemeClr val="tx1"/>
            </a:solidFill>
          </a:endParaRPr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D89458-42F1-492F-A798-B89CD1844C5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dirty="0">
            <a:solidFill>
              <a:schemeClr val="tx1"/>
            </a:solidFill>
          </a:endParaRPr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4AFFE5-BC73-45FB-9570-385C69DCCFE7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Open the gridded map (GeoTiff file</a:t>
          </a:r>
          <a:r>
            <a:rPr lang="en-US" sz="1400" b="0" dirty="0" smtClean="0">
              <a:solidFill>
                <a:schemeClr val="tx1"/>
              </a:solidFill>
            </a:rPr>
            <a:t>), </a:t>
          </a:r>
          <a:r>
            <a:rPr lang="en-US" sz="1400" b="0" dirty="0" smtClean="0">
              <a:solidFill>
                <a:schemeClr val="tx1"/>
              </a:solidFill>
            </a:rPr>
            <a:t>create a Coordinate Reference System (CRS) </a:t>
          </a:r>
          <a:r>
            <a:rPr lang="en-US" sz="1400" b="0" dirty="0" smtClean="0">
              <a:solidFill>
                <a:schemeClr val="tx1"/>
              </a:solidFill>
            </a:rPr>
            <a:t>function to  </a:t>
          </a:r>
          <a:r>
            <a:rPr lang="en-US" sz="1400" b="0" dirty="0" smtClean="0">
              <a:solidFill>
                <a:schemeClr val="tx1"/>
              </a:solidFill>
            </a:rPr>
            <a:t>convert the CRS of the map to EPSG: 4326 </a:t>
          </a:r>
          <a:endParaRPr lang="en-US" sz="1400" b="0" dirty="0">
            <a:solidFill>
              <a:schemeClr val="tx1"/>
            </a:solidFill>
          </a:endParaRPr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2385A8-9389-4E96-BA41-8E34E0DA29AB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dirty="0">
            <a:solidFill>
              <a:schemeClr val="tx1"/>
            </a:solidFill>
          </a:endParaRPr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BFCBDF3-742D-4467-8C02-F556FA996335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dirty="0">
            <a:solidFill>
              <a:schemeClr val="tx1"/>
            </a:solidFill>
          </a:endParaRPr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6E6F3-0A23-4129-B711-C43974CF282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Plot a map of contiguous US showing LOI</a:t>
          </a:r>
          <a:endParaRPr lang="en-US" sz="1400" dirty="0">
            <a:solidFill>
              <a:schemeClr val="tx1"/>
            </a:solidFill>
          </a:endParaRPr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Required Package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Install Rasterio module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Imported modules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Rasterio, numpy, math, and matplotlib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User inputs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Name of location of interest (LOI)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Latitude of LOI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Longitude of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Haversine function for distance computation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Open the gridded map (GeoTiff file</a:t>
          </a:r>
          <a:r>
            <a:rPr lang="en-US" sz="1400" b="0" kern="1200" dirty="0" smtClean="0">
              <a:solidFill>
                <a:schemeClr val="tx1"/>
              </a:solidFill>
            </a:rPr>
            <a:t>), </a:t>
          </a:r>
          <a:r>
            <a:rPr lang="en-US" sz="1400" b="0" kern="1200" dirty="0" smtClean="0">
              <a:solidFill>
                <a:schemeClr val="tx1"/>
              </a:solidFill>
            </a:rPr>
            <a:t>create a Coordinate Reference System (CRS) </a:t>
          </a:r>
          <a:r>
            <a:rPr lang="en-US" sz="1400" b="0" kern="1200" dirty="0" smtClean="0">
              <a:solidFill>
                <a:schemeClr val="tx1"/>
              </a:solidFill>
            </a:rPr>
            <a:t>function to  </a:t>
          </a:r>
          <a:r>
            <a:rPr lang="en-US" sz="1400" b="0" kern="1200" dirty="0" smtClean="0">
              <a:solidFill>
                <a:schemeClr val="tx1"/>
              </a:solidFill>
            </a:rPr>
            <a:t>convert the CRS of the map to EPSG: 4326 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Plot a map of contiguous US showing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00746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10</cp:revision>
  <dcterms:created xsi:type="dcterms:W3CDTF">2020-05-03T07:04:52Z</dcterms:created>
  <dcterms:modified xsi:type="dcterms:W3CDTF">2020-05-04T20:00:07Z</dcterms:modified>
</cp:coreProperties>
</file>