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b7b4b8ce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b7b4b8ce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31b7b4b8ce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1" type="body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368" y="5391877"/>
            <a:ext cx="2959475" cy="636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Chart">
  <p:cSld name="Text and Char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>
            <p:ph idx="2" type="chart"/>
          </p:nvPr>
        </p:nvSpPr>
        <p:spPr>
          <a:xfrm>
            <a:off x="5098987" y="1320800"/>
            <a:ext cx="6388100" cy="446563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Merriweather Sans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type="title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  <a:defRPr sz="3600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E9E9E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E9E9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E9E9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E9E9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50" y="0"/>
            <a:ext cx="12188950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047" y="108102"/>
            <a:ext cx="2959475" cy="636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>
  <p:cSld name="Divider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047" y="108102"/>
            <a:ext cx="2959475" cy="636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Text">
  <p:cSld name="1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" type="body"/>
          </p:nvPr>
        </p:nvSpPr>
        <p:spPr>
          <a:xfrm>
            <a:off x="569468" y="2189263"/>
            <a:ext cx="6402832" cy="3790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E9E9E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E9E9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E9E9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E9E9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  <a:defRPr sz="3600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 Text">
  <p:cSld name="2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" type="body"/>
          </p:nvPr>
        </p:nvSpPr>
        <p:spPr>
          <a:xfrm>
            <a:off x="566928" y="2185416"/>
            <a:ext cx="4179753" cy="3511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E9E9E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E9E9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E9E9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E9E9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5029200" y="2185416"/>
            <a:ext cx="4179753" cy="3511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E9E9E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E9E9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E9E9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E9E9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  <a:defRPr sz="3600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ed List">
  <p:cSld name="Bulleted Lis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1" type="body"/>
          </p:nvPr>
        </p:nvSpPr>
        <p:spPr>
          <a:xfrm>
            <a:off x="566928" y="2185416"/>
            <a:ext cx="8557757" cy="373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182875" wrap="square" tIns="45700">
            <a:noAutofit/>
          </a:bodyPr>
          <a:lstStyle>
            <a:lvl1pPr indent="-36703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2180"/>
              <a:buFont typeface="Arial"/>
              <a:buChar char="•"/>
              <a:defRPr b="0" i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E9E9E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E9E9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E9E9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E9E9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  <a:defRPr sz="3600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3 level Bullet List">
  <p:cSld name=" 3 level Bullet Lis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  <a:defRPr sz="3600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566928" y="2185416"/>
            <a:ext cx="9678987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1700"/>
              <a:buFont typeface="Arial"/>
              <a:buNone/>
              <a:defRPr b="1" sz="1700">
                <a:solidFill>
                  <a:srgbClr val="005BB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Merriweather Sans"/>
              <a:buChar char="-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Char char="•"/>
              <a:defRPr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Char char="•"/>
              <a:defRPr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Photo">
  <p:cSld name="Text and Photo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>
            <p:ph idx="2" type="pic"/>
          </p:nvPr>
        </p:nvSpPr>
        <p:spPr>
          <a:xfrm>
            <a:off x="5098566" y="930275"/>
            <a:ext cx="7093434" cy="5930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  <a:defRPr sz="3600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E9E9E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E9E9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E9E9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E9E9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3 Photos">
  <p:cSld name="Text and 3 Photo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>
            <p:ph idx="2" type="pic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  <a:defRPr sz="3600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/>
          <p:nvPr>
            <p:ph idx="3" type="pic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9"/>
          <p:cNvSpPr/>
          <p:nvPr>
            <p:ph idx="4" type="pic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E9E9E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E9E9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E9E9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E9E9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Width Photo">
  <p:cSld name="Full Width Photo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>
            <p:ph idx="2" type="pic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68638" y="0"/>
            <a:ext cx="1169605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6" marL="2743131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‘-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045778" y="1023929"/>
            <a:ext cx="8557756" cy="1402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045778" y="2555888"/>
            <a:ext cx="8557756" cy="3078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383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8283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0"/>
            <a:ext cx="1218895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>
            <p:ph idx="1" type="body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Merriweather Sans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type="title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eorgia"/>
              <a:buNone/>
              <a:defRPr b="0" i="0" sz="3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1"/>
          <p:cNvSpPr txBox="1"/>
          <p:nvPr/>
        </p:nvSpPr>
        <p:spPr>
          <a:xfrm>
            <a:off x="11045952" y="6221885"/>
            <a:ext cx="725424" cy="534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1047" y="108102"/>
            <a:ext cx="2959475" cy="63687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880">
          <p15:clr>
            <a:srgbClr val="F26B43"/>
          </p15:clr>
        </p15:guide>
        <p15:guide id="2" pos="416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7392">
          <p15:clr>
            <a:srgbClr val="F26B43"/>
          </p15:clr>
        </p15:guide>
        <p15:guide id="5" pos="288">
          <p15:clr>
            <a:srgbClr val="F26B43"/>
          </p15:clr>
        </p15:guide>
        <p15:guide id="6" pos="4464">
          <p15:clr>
            <a:srgbClr val="F26B43"/>
          </p15:clr>
        </p15:guide>
        <p15:guide id="7" pos="4704">
          <p15:clr>
            <a:srgbClr val="F26B43"/>
          </p15:clr>
        </p15:guide>
        <p15:guide id="8" pos="4512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Parker Tackley</a:t>
            </a:r>
            <a:endParaRPr/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Apollo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Apollo Overview</a:t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An 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569468" y="2189263"/>
            <a:ext cx="6402832" cy="3790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Apollo can be used as a tool, or a game.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Used to measure the force of a throw either whether its for improving throwing speed in a sport, or just as a friendly competition between a few friends.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Measures the speed at which you “throw” the device, without throwing it of course.</a:t>
            </a:r>
            <a:endParaRPr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566928" y="2185416"/>
            <a:ext cx="4017771" cy="3511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Implements an MPU6050 to measure the different axes speed to determines the fasted “throw”.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Uses multiple components to display the score, and </a:t>
            </a:r>
            <a:r>
              <a:rPr lang="en-US"/>
              <a:t>inform</a:t>
            </a:r>
            <a:r>
              <a:rPr lang="en-US"/>
              <a:t> the user if they have </a:t>
            </a:r>
            <a:r>
              <a:rPr lang="en-US"/>
              <a:t>achieved a high score or not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RGB LED to display the states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Buzzer for a high score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LCD to display scores and states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Buttons to change the state of the device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MPU6050 to measure the force</a:t>
            </a:r>
            <a:endParaRPr/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</a:pPr>
            <a:r>
              <a:rPr lang="en-US"/>
              <a:t>Features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566928" y="2185416"/>
            <a:ext cx="8557757" cy="373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182875" wrap="square" tIns="45700">
            <a:noAutofit/>
          </a:bodyPr>
          <a:lstStyle/>
          <a:p>
            <a:pPr indent="-36703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80"/>
              <a:buChar char="-"/>
            </a:pPr>
            <a:r>
              <a:rPr lang="en-US"/>
              <a:t>Buttons can be a pain</a:t>
            </a:r>
            <a:endParaRPr/>
          </a:p>
          <a:p>
            <a:pPr indent="-36703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80"/>
              <a:buChar char="-"/>
            </a:pPr>
            <a:r>
              <a:rPr lang="en-US"/>
              <a:t>Need to have a delay after pressing buttons to remove any noise</a:t>
            </a:r>
            <a:endParaRPr/>
          </a:p>
          <a:p>
            <a:pPr indent="-36703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80"/>
              <a:buChar char="-"/>
            </a:pPr>
            <a:r>
              <a:rPr lang="en-US"/>
              <a:t>How to read a button at any point?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703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80"/>
              <a:buChar char="-"/>
            </a:pPr>
            <a:r>
              <a:rPr lang="en-US"/>
              <a:t>LCD is very slow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>
                <a:solidFill>
                  <a:schemeClr val="dk1"/>
                </a:solidFill>
              </a:rPr>
              <a:t>Have to wait for LCD to print or else an error message appears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703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80"/>
              <a:buChar char="-"/>
            </a:pPr>
            <a:r>
              <a:rPr lang="en-US"/>
              <a:t>MPU6050 is very sensitive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>
                <a:solidFill>
                  <a:schemeClr val="dk1"/>
                </a:solidFill>
              </a:rPr>
              <a:t>Noise reduction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>
                <a:solidFill>
                  <a:schemeClr val="dk1"/>
                </a:solidFill>
              </a:rPr>
              <a:t>Which axes to measure?</a:t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</a:pPr>
            <a:r>
              <a:rPr lang="en-US"/>
              <a:t>Challenges Encountered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566928" y="2185416"/>
            <a:ext cx="4179900" cy="351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Get the end game button to work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Allow for buttons to be pressed with an immediate response by the Arduino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Remove idle noise from MPU readings</a:t>
            </a:r>
            <a:endParaRPr/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569468" y="1320800"/>
            <a:ext cx="10515600" cy="71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to add?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B Powerpoint Template">
  <a:themeElements>
    <a:clrScheme name="UB Color Palette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