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3c786b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3c786b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c786b794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c786b79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3c786b7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3c786b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Agile-Scrum Our Experiences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rundown on how Agile Methodologies are used and their </a:t>
            </a:r>
            <a:r>
              <a:rPr lang="en"/>
              <a:t>benefits, by Parker Harb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13700" y="1841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Agile-Scrum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17275" y="1359450"/>
            <a:ext cx="3837000" cy="26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Sprint-Planning: Define Sprint Goal based on priority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Daily-Scrum: Short daily meeting to help team stay on track.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Sprint-Review: Meeting with Stakeholders, may also include demos or prototypes.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Sprint-Retrospective: Refine Process and prepare for next Sprint.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Agile-Scrum roles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431914" y="1304875"/>
            <a:ext cx="2224859" cy="3416400"/>
            <a:chOff x="431925" y="1304875"/>
            <a:chExt cx="2628925" cy="3416400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Owner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508325" y="1850300"/>
            <a:ext cx="2008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Interacts with stakeholders and helps eliminated blockers for team. Focusing on </a:t>
            </a:r>
            <a:r>
              <a:rPr lang="en" sz="1600"/>
              <a:t>prioritizing</a:t>
            </a:r>
            <a:r>
              <a:rPr lang="en" sz="1600"/>
              <a:t> work and writing user stories.</a:t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765395" y="1304875"/>
            <a:ext cx="2008071" cy="3416400"/>
            <a:chOff x="3320450" y="1304875"/>
            <a:chExt cx="2632500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28344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Scrum Master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2841725" y="1850300"/>
            <a:ext cx="1768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Servant leader to the team, they ensure that agile ceremonies happen and that work gets done.</a:t>
            </a:r>
            <a:endParaRPr sz="16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5117170" y="1304875"/>
            <a:ext cx="1768777" cy="3416400"/>
            <a:chOff x="6212550" y="1304875"/>
            <a:chExt cx="2632500" cy="3416400"/>
          </a:xfrm>
        </p:grpSpPr>
        <p:sp>
          <p:nvSpPr>
            <p:cNvPr id="109" name="Google Shape;10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5157489" y="1304875"/>
            <a:ext cx="167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Developer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5166845" y="1850300"/>
            <a:ext cx="1665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people who do the work. They actually comprise lots of team members, not just programmers.</a:t>
            </a:r>
            <a:endParaRPr sz="1600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7063520" y="1304875"/>
            <a:ext cx="1768777" cy="3416400"/>
            <a:chOff x="6212550" y="1304875"/>
            <a:chExt cx="2632500" cy="3416400"/>
          </a:xfrm>
        </p:grpSpPr>
        <p:sp>
          <p:nvSpPr>
            <p:cNvPr id="114" name="Google Shape;11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7103839" y="1304875"/>
            <a:ext cx="167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7113195" y="1850300"/>
            <a:ext cx="16653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Sometimes included as a developer, they focus on writing tests and ensuring quality in the service.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were Waterfall?</a:t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disaster averted.</a:t>
            </a:r>
            <a:endParaRPr/>
          </a:p>
        </p:txBody>
      </p:sp>
      <p:sp>
        <p:nvSpPr>
          <p:cNvPr id="124" name="Google Shape;124;p16"/>
          <p:cNvSpPr txBox="1"/>
          <p:nvPr>
            <p:ph idx="2" type="body"/>
          </p:nvPr>
        </p:nvSpPr>
        <p:spPr>
          <a:xfrm>
            <a:off x="48359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Throughout the project, we focused on completing essential work first, to product functioning software as fast as possible. This means that when there were changes to the </a:t>
            </a:r>
            <a:r>
              <a:rPr lang="en"/>
              <a:t>stakeholders</a:t>
            </a:r>
            <a:r>
              <a:rPr lang="en"/>
              <a:t> needs we were able to be flexible and </a:t>
            </a:r>
            <a:r>
              <a:rPr lang="en"/>
              <a:t>prioritize</a:t>
            </a:r>
            <a:r>
              <a:rPr lang="en"/>
              <a:t> work and </a:t>
            </a:r>
            <a:r>
              <a:rPr lang="en"/>
              <a:t>accommodate</a:t>
            </a:r>
            <a:r>
              <a:rPr lang="en"/>
              <a:t> them. If we were waterfall that wouldn’t have been possible and the project very well could have failed outright.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Cases- Waterfall and Agile</a:t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Waterfall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you’re </a:t>
            </a:r>
            <a:r>
              <a:rPr lang="en" sz="1600"/>
              <a:t>working</a:t>
            </a:r>
            <a:r>
              <a:rPr lang="en" sz="1600"/>
              <a:t> on a project that is truly succeed or fail, no middle ground.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 good example is hardware </a:t>
            </a:r>
            <a:r>
              <a:rPr lang="en" sz="1600"/>
              <a:t>manufacturing such as producing cars.</a:t>
            </a:r>
            <a:endParaRPr sz="1600"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5466650" y="1349275"/>
            <a:ext cx="2632500" cy="3416400"/>
            <a:chOff x="3320450" y="1304875"/>
            <a:chExt cx="2632500" cy="3416400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55436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Any time </a:t>
            </a:r>
            <a:r>
              <a:rPr lang="en" sz="1600"/>
              <a:t>requirements</a:t>
            </a:r>
            <a:r>
              <a:rPr lang="en" sz="1600"/>
              <a:t> can change and partial success is </a:t>
            </a:r>
            <a:r>
              <a:rPr lang="en" sz="1600"/>
              <a:t>preferred</a:t>
            </a:r>
            <a:r>
              <a:rPr lang="en" sz="1600"/>
              <a:t> to complete failure, Agile is the way to go.</a:t>
            </a:r>
            <a:endParaRPr sz="1600"/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55356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Scrum events: Scrum alliance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Scrum Events | Scrum Alliance. (n.d.). Retrieved February 15, 2022, from https://resources.scrumalliance.org/Article/scrum-events 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lphaLcPeriod"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Atlassian. (2022, February 15). </a:t>
            </a: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Agile Scrum Roles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https://www.atlassian.com/agile/scrum/roles</a:t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