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61DB-C0BD-4EAB-BEDA-F92F9CC9B845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087C-5FE2-483F-8CFC-EEDB1FC00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53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61DB-C0BD-4EAB-BEDA-F92F9CC9B845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087C-5FE2-483F-8CFC-EEDB1FC00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08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61DB-C0BD-4EAB-BEDA-F92F9CC9B845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087C-5FE2-483F-8CFC-EEDB1FC00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09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61DB-C0BD-4EAB-BEDA-F92F9CC9B845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087C-5FE2-483F-8CFC-EEDB1FC00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59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61DB-C0BD-4EAB-BEDA-F92F9CC9B845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087C-5FE2-483F-8CFC-EEDB1FC00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557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61DB-C0BD-4EAB-BEDA-F92F9CC9B845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087C-5FE2-483F-8CFC-EEDB1FC00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47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61DB-C0BD-4EAB-BEDA-F92F9CC9B845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087C-5FE2-483F-8CFC-EEDB1FC00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98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61DB-C0BD-4EAB-BEDA-F92F9CC9B845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087C-5FE2-483F-8CFC-EEDB1FC00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91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61DB-C0BD-4EAB-BEDA-F92F9CC9B845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087C-5FE2-483F-8CFC-EEDB1FC00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5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61DB-C0BD-4EAB-BEDA-F92F9CC9B845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087C-5FE2-483F-8CFC-EEDB1FC00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1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61DB-C0BD-4EAB-BEDA-F92F9CC9B845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087C-5FE2-483F-8CFC-EEDB1FC00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57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061DB-C0BD-4EAB-BEDA-F92F9CC9B845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0087C-5FE2-483F-8CFC-EEDB1FC00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93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Work\Workspace\MiniPrj1\res\key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2816"/>
            <a:ext cx="615617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051720" y="2931284"/>
            <a:ext cx="333158" cy="353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84878" y="2931284"/>
            <a:ext cx="333158" cy="353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18036" y="2931284"/>
            <a:ext cx="333158" cy="353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309663" y="2636912"/>
            <a:ext cx="333158" cy="2943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347864" y="2931284"/>
            <a:ext cx="333158" cy="353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81022" y="2935338"/>
            <a:ext cx="333158" cy="353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444208" y="3645024"/>
            <a:ext cx="333158" cy="3537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763187" y="3645024"/>
            <a:ext cx="333158" cy="3537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114601" y="3645024"/>
            <a:ext cx="333158" cy="3537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781443" y="3284984"/>
            <a:ext cx="333158" cy="3537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508104" y="3284984"/>
            <a:ext cx="864096" cy="3537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606994" y="2944337"/>
            <a:ext cx="765206" cy="3537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31" name="표 10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422594"/>
              </p:ext>
            </p:extLst>
          </p:nvPr>
        </p:nvGraphicFramePr>
        <p:xfrm>
          <a:off x="1484976" y="4293096"/>
          <a:ext cx="6096000" cy="14782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1390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Player</a:t>
                      </a:r>
                      <a:r>
                        <a:rPr lang="en-US" altLang="ko-KR" baseline="0" dirty="0" smtClean="0"/>
                        <a:t> 1</a:t>
                      </a:r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Player 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Y목각파임B" pitchFamily="18" charset="-127"/>
                          <a:ea typeface="HY목각파임B" pitchFamily="18" charset="-127"/>
                        </a:rPr>
                        <a:t>W,A,S,D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목각파임B" pitchFamily="18" charset="-127"/>
                        <a:ea typeface="HY목각파임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목각파임B" pitchFamily="18" charset="-127"/>
                          <a:ea typeface="HY목각파임B" pitchFamily="18" charset="-127"/>
                        </a:rPr>
                        <a:t>이동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목각파임B" pitchFamily="18" charset="-127"/>
                        <a:ea typeface="HY목각파임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목각파임B" pitchFamily="18" charset="-127"/>
                          <a:ea typeface="HY목각파임B" pitchFamily="18" charset="-127"/>
                        </a:rPr>
                        <a:t>←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Y목각파임B" pitchFamily="18" charset="-127"/>
                          <a:ea typeface="HY목각파임B" pitchFamily="18" charset="-127"/>
                        </a:rPr>
                        <a:t>,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목각파임B" pitchFamily="18" charset="-127"/>
                          <a:ea typeface="HY목각파임B" pitchFamily="18" charset="-127"/>
                        </a:rPr>
                        <a:t>→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Y목각파임B" pitchFamily="18" charset="-127"/>
                          <a:ea typeface="HY목각파임B" pitchFamily="18" charset="-127"/>
                        </a:rPr>
                        <a:t>,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목각파임B" pitchFamily="18" charset="-127"/>
                          <a:ea typeface="HY목각파임B" pitchFamily="18" charset="-127"/>
                        </a:rPr>
                        <a:t>↑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Y목각파임B" pitchFamily="18" charset="-127"/>
                          <a:ea typeface="HY목각파임B" pitchFamily="18" charset="-127"/>
                        </a:rPr>
                        <a:t>,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목각파임B" pitchFamily="18" charset="-127"/>
                          <a:ea typeface="HY목각파임B" pitchFamily="18" charset="-127"/>
                        </a:rPr>
                        <a:t>↓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목각파임B" pitchFamily="18" charset="-127"/>
                        <a:ea typeface="HY목각파임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목각파임B" pitchFamily="18" charset="-127"/>
                          <a:ea typeface="HY목각파임B" pitchFamily="18" charset="-127"/>
                        </a:rPr>
                        <a:t>이동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목각파임B" pitchFamily="18" charset="-127"/>
                        <a:ea typeface="HY목각파임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Y목각파임B" pitchFamily="18" charset="-127"/>
                          <a:ea typeface="HY목각파임B" pitchFamily="18" charset="-127"/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목각파임B" pitchFamily="18" charset="-127"/>
                        <a:ea typeface="HY목각파임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목각파임B" pitchFamily="18" charset="-127"/>
                          <a:ea typeface="HY목각파임B" pitchFamily="18" charset="-127"/>
                        </a:rPr>
                        <a:t>카드 뒤집기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목각파임B" pitchFamily="18" charset="-127"/>
                        <a:ea typeface="HY목각파임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Y목각파임B" pitchFamily="18" charset="-127"/>
                          <a:ea typeface="HY목각파임B" pitchFamily="18" charset="-127"/>
                        </a:rPr>
                        <a:t>Enter</a:t>
                      </a:r>
                      <a:endParaRPr lang="ko-KR" altLang="en-US" dirty="0" smtClean="0">
                        <a:solidFill>
                          <a:schemeClr val="tx1"/>
                        </a:solidFill>
                        <a:latin typeface="HY목각파임B" pitchFamily="18" charset="-127"/>
                        <a:ea typeface="HY목각파임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목각파임B" pitchFamily="18" charset="-127"/>
                          <a:ea typeface="HY목각파임B" pitchFamily="18" charset="-127"/>
                        </a:rPr>
                        <a:t>카드 뒤집기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목각파임B" pitchFamily="18" charset="-127"/>
                        <a:ea typeface="HY목각파임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Y목각파임B" pitchFamily="18" charset="-127"/>
                          <a:ea typeface="HY목각파임B" pitchFamily="18" charset="-127"/>
                        </a:rPr>
                        <a:t>H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목각파임B" pitchFamily="18" charset="-127"/>
                        <a:ea typeface="HY목각파임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목각파임B" pitchFamily="18" charset="-127"/>
                          <a:ea typeface="HY목각파임B" pitchFamily="18" charset="-127"/>
                        </a:rPr>
                        <a:t>아이템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latin typeface="HY목각파임B" pitchFamily="18" charset="-127"/>
                          <a:ea typeface="HY목각파임B" pitchFamily="18" charset="-127"/>
                        </a:rPr>
                        <a:t> 사용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목각파임B" pitchFamily="18" charset="-127"/>
                        <a:ea typeface="HY목각파임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Y목각파임B" pitchFamily="18" charset="-127"/>
                          <a:ea typeface="HY목각파임B" pitchFamily="18" charset="-127"/>
                        </a:rPr>
                        <a:t>Shift</a:t>
                      </a:r>
                      <a:endParaRPr lang="ko-KR" altLang="en-US" dirty="0" smtClean="0">
                        <a:solidFill>
                          <a:schemeClr val="tx1"/>
                        </a:solidFill>
                        <a:latin typeface="HY목각파임B" pitchFamily="18" charset="-127"/>
                        <a:ea typeface="HY목각파임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목각파임B" pitchFamily="18" charset="-127"/>
                          <a:ea typeface="HY목각파임B" pitchFamily="18" charset="-127"/>
                        </a:rPr>
                        <a:t>아이템 사용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목각파임B" pitchFamily="18" charset="-127"/>
                        <a:ea typeface="HY목각파임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32" name="직사각형 1031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 설명</a:t>
            </a:r>
            <a:endParaRPr lang="ko-KR" altLang="en-US" dirty="0"/>
          </a:p>
        </p:txBody>
      </p:sp>
      <p:pic>
        <p:nvPicPr>
          <p:cNvPr id="1033" name="Picture 4" descr="C:\Work\Workspace\MiniPrj1\res\character1-cuto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097" y="4290983"/>
            <a:ext cx="3619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5" descr="C:\Work\Workspace\MiniPrj1\res\character2-c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566" y="4290983"/>
            <a:ext cx="41910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0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직사각형 1031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 설명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604173"/>
              </p:ext>
            </p:extLst>
          </p:nvPr>
        </p:nvGraphicFramePr>
        <p:xfrm>
          <a:off x="0" y="620688"/>
          <a:ext cx="9144000" cy="6237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/>
              </a:tblGrid>
              <a:tr h="31186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186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1" name="Picture 3" descr="C:\Work\Workspace\MiniPrj1\res\화면 캡처 2020-10-29 1140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880144"/>
            <a:ext cx="9525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Work\Workspace\MiniPrj1\res\화면 캡처 2020-10-29 1213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880144"/>
            <a:ext cx="9525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Work\Workspace\MiniPrj1\res\화면 캡처 2020-10-29 12090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1" y="903610"/>
            <a:ext cx="2257426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Work\Workspace\MiniPrj1\res\화면 캡처 2020-10-29 11414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903610"/>
            <a:ext cx="199072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2564904"/>
            <a:ext cx="417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👍</a:t>
            </a:r>
            <a:r>
              <a:rPr lang="en-US" altLang="ko-KR" dirty="0" smtClean="0">
                <a:latin typeface="HY목각파임B" pitchFamily="18" charset="-127"/>
                <a:ea typeface="HY목각파임B" pitchFamily="18" charset="-127"/>
              </a:rPr>
              <a:t>50~1 </a:t>
            </a:r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순서대로 카드를 뒤집어라</a:t>
            </a:r>
            <a:r>
              <a:rPr lang="en-US" altLang="ko-KR" dirty="0" smtClean="0">
                <a:latin typeface="HY목각파임B" pitchFamily="18" charset="-127"/>
                <a:ea typeface="HY목각파임B" pitchFamily="18" charset="-127"/>
              </a:rPr>
              <a:t>!</a:t>
            </a:r>
            <a:endParaRPr lang="ko-KR" altLang="en-US" dirty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60032" y="2564904"/>
            <a:ext cx="3948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👍</a:t>
            </a:r>
            <a:r>
              <a:rPr lang="en-US" altLang="ko-KR" dirty="0" smtClean="0">
                <a:latin typeface="HY목각파임B" pitchFamily="18" charset="-127"/>
                <a:ea typeface="HY목각파임B" pitchFamily="18" charset="-127"/>
              </a:rPr>
              <a:t>1~50 </a:t>
            </a:r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순서대로 카드를 뒤집어라</a:t>
            </a:r>
            <a:r>
              <a:rPr lang="en-US" altLang="ko-KR" dirty="0" smtClean="0">
                <a:latin typeface="HY목각파임B" pitchFamily="18" charset="-127"/>
                <a:ea typeface="HY목각파임B" pitchFamily="18" charset="-127"/>
              </a:rPr>
              <a:t>!</a:t>
            </a:r>
            <a:endParaRPr lang="ko-KR" altLang="en-US" dirty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83768" y="314096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👍카드를 많이 뒤집은 플레이어가 승리</a:t>
            </a:r>
            <a:endParaRPr lang="ko-KR" altLang="en-US" dirty="0">
              <a:latin typeface="HY목각파임B" pitchFamily="18" charset="-127"/>
              <a:ea typeface="HY목각파임B" pitchFamily="18" charset="-127"/>
            </a:endParaRPr>
          </a:p>
        </p:txBody>
      </p:sp>
      <p:pic>
        <p:nvPicPr>
          <p:cNvPr id="2056" name="Picture 8" descr="C:\Work\Workspace\MiniPrj1\res\revers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55" y="537321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Work\Workspace\MiniPrj1\res\stop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537" y="537321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Work\Workspace\MiniPrj1\res\win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537" y="4320902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Work\Workspace\MiniPrj1\res\shoes-cutou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55" y="4320902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Work\Workspace\MiniPrj1\res\hid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990" y="436424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403648" y="4674041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HY목각파임B" pitchFamily="18" charset="-127"/>
                <a:ea typeface="HY목각파임B" pitchFamily="18" charset="-127"/>
              </a:rPr>
              <a:t>👍</a:t>
            </a:r>
            <a:r>
              <a:rPr lang="ko-KR" altLang="en-US" sz="1000" dirty="0" smtClean="0">
                <a:latin typeface="HY목각파임B" pitchFamily="18" charset="-127"/>
                <a:ea typeface="HY목각파임B" pitchFamily="18" charset="-127"/>
              </a:rPr>
              <a:t>이동속도가 빨라진다</a:t>
            </a:r>
            <a:endParaRPr lang="ko-KR" altLang="en-US" sz="1000" dirty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51665" y="5726355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HY목각파임B" pitchFamily="18" charset="-127"/>
                <a:ea typeface="HY목각파임B" pitchFamily="18" charset="-127"/>
              </a:rPr>
              <a:t>👍상대방의 방향키를 </a:t>
            </a:r>
            <a:endParaRPr lang="en-US" altLang="ko-KR" sz="1000" dirty="0" smtClean="0">
              <a:latin typeface="HY목각파임B" pitchFamily="18" charset="-127"/>
              <a:ea typeface="HY목각파임B" pitchFamily="18" charset="-127"/>
            </a:endParaRPr>
          </a:p>
          <a:p>
            <a:r>
              <a:rPr lang="ko-KR" altLang="en-US" sz="1000" dirty="0" smtClean="0">
                <a:latin typeface="HY목각파임B" pitchFamily="18" charset="-127"/>
                <a:ea typeface="HY목각파임B" pitchFamily="18" charset="-127"/>
              </a:rPr>
              <a:t>바꾼다</a:t>
            </a:r>
            <a:endParaRPr lang="ko-KR" altLang="en-US" sz="1000" dirty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84575" y="4717382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HY목각파임B" pitchFamily="18" charset="-127"/>
                <a:ea typeface="HY목각파임B" pitchFamily="18" charset="-127"/>
              </a:rPr>
              <a:t>👍상대방을 집으로 </a:t>
            </a:r>
            <a:r>
              <a:rPr lang="ko-KR" altLang="en-US" sz="1000" dirty="0" smtClean="0">
                <a:latin typeface="HY목각파임B" pitchFamily="18" charset="-127"/>
                <a:ea typeface="HY목각파임B" pitchFamily="18" charset="-127"/>
              </a:rPr>
              <a:t>날려 </a:t>
            </a:r>
            <a:r>
              <a:rPr lang="ko-KR" altLang="en-US" sz="1000" dirty="0" smtClean="0">
                <a:latin typeface="HY목각파임B" pitchFamily="18" charset="-127"/>
                <a:ea typeface="HY목각파임B" pitchFamily="18" charset="-127"/>
              </a:rPr>
              <a:t>보낸다</a:t>
            </a:r>
            <a:endParaRPr lang="ko-KR" altLang="en-US" sz="1000" dirty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2441" y="5649411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HY목각파임B" pitchFamily="18" charset="-127"/>
                <a:ea typeface="HY목각파임B" pitchFamily="18" charset="-127"/>
              </a:rPr>
              <a:t>👍상대방을 잠시 동안 </a:t>
            </a:r>
            <a:endParaRPr lang="en-US" altLang="ko-KR" sz="1000" dirty="0" smtClean="0">
              <a:latin typeface="HY목각파임B" pitchFamily="18" charset="-127"/>
              <a:ea typeface="HY목각파임B" pitchFamily="18" charset="-127"/>
            </a:endParaRPr>
          </a:p>
          <a:p>
            <a:r>
              <a:rPr lang="ko-KR" altLang="en-US" sz="1000" dirty="0" smtClean="0">
                <a:latin typeface="HY목각파임B" pitchFamily="18" charset="-127"/>
                <a:ea typeface="HY목각파임B" pitchFamily="18" charset="-127"/>
              </a:rPr>
              <a:t>정지시킨다</a:t>
            </a:r>
            <a:endParaRPr lang="ko-KR" altLang="en-US" sz="1000" dirty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08304" y="4640438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HY목각파임B" pitchFamily="18" charset="-127"/>
                <a:ea typeface="HY목각파임B" pitchFamily="18" charset="-127"/>
              </a:rPr>
              <a:t>👍상대방의 캐릭터를 잠시 사라지게 한다</a:t>
            </a:r>
            <a:endParaRPr lang="en-US" altLang="ko-KR" sz="1000" dirty="0" smtClean="0">
              <a:latin typeface="HY목각파임B" pitchFamily="18" charset="-127"/>
              <a:ea typeface="HY목각파임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70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807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65</Words>
  <Application>Microsoft Office PowerPoint</Application>
  <PresentationFormat>화면 슬라이드 쇼(4:3)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hi</dc:creator>
  <cp:lastModifiedBy>hi</cp:lastModifiedBy>
  <cp:revision>12</cp:revision>
  <dcterms:created xsi:type="dcterms:W3CDTF">2020-10-29T00:36:08Z</dcterms:created>
  <dcterms:modified xsi:type="dcterms:W3CDTF">2020-10-29T03:47:50Z</dcterms:modified>
</cp:coreProperties>
</file>