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2" r:id="rId3"/>
  </p:sldMasterIdLst>
  <p:sldIdLst>
    <p:sldId id="259" r:id="rId4"/>
    <p:sldId id="257" r:id="rId5"/>
    <p:sldId id="260" r:id="rId6"/>
    <p:sldId id="264" r:id="rId7"/>
    <p:sldId id="282" r:id="rId8"/>
    <p:sldId id="28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2" r:id="rId26"/>
    <p:sldId id="263" r:id="rId27"/>
    <p:sldId id="261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3" autoAdjust="0"/>
    <p:restoredTop sz="94363"/>
  </p:normalViewPr>
  <p:slideViewPr>
    <p:cSldViewPr snapToGrid="0" snapToObjects="1" showGuides="1">
      <p:cViewPr varScale="1">
        <p:scale>
          <a:sx n="76" d="100"/>
          <a:sy n="76" d="100"/>
        </p:scale>
        <p:origin x="864" y="192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3" name="Picture 2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4" name="Picture 3" descr="Bar_RtAngle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3947767"/>
            <a:ext cx="2451418" cy="1245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71757" y="939146"/>
            <a:ext cx="6972300" cy="2871103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REGULAR, 24 PT.)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125"/>
            <a:ext cx="8184662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11" name="Picture 10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5" y="365125"/>
            <a:ext cx="8064505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671757" y="1736725"/>
            <a:ext cx="8184662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0" name="Picture 9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5" y="371510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4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>
                <a:latin typeface="Calibri" charset="0"/>
                <a:ea typeface="Calibri" charset="0"/>
                <a:cs typeface="Calibri" charset="0"/>
              </a:rPr>
              <a:t>구석기시대 유적의</a:t>
            </a:r>
            <a:r>
              <a:rPr lang="en-US" sz="40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40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ko-KR" altLang="en-US" sz="4000" dirty="0" smtClean="0">
                <a:latin typeface="Calibri" charset="0"/>
                <a:ea typeface="Calibri" charset="0"/>
                <a:cs typeface="Calibri" charset="0"/>
              </a:rPr>
              <a:t>기능과 성격이해를 위한</a:t>
            </a:r>
            <a:r>
              <a:rPr lang="en-US" sz="40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40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ko-KR" altLang="en-US" sz="4000" dirty="0" smtClean="0">
                <a:latin typeface="Calibri" charset="0"/>
                <a:ea typeface="Calibri" charset="0"/>
                <a:cs typeface="Calibri" charset="0"/>
              </a:rPr>
              <a:t>정량적 연구방법 시론</a:t>
            </a:r>
            <a:endParaRPr lang="en-US" sz="4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6583" y="4242816"/>
            <a:ext cx="2559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박가영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•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Ben Marwick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UW color palette is built into this theme.</a:t>
            </a:r>
          </a:p>
          <a:p>
            <a:r>
              <a:rPr lang="en-US" dirty="0" smtClean="0"/>
              <a:t>There are three layout styles and three designs in this theme: Purple, Gold and White</a:t>
            </a:r>
          </a:p>
          <a:p>
            <a:endParaRPr lang="en-US" dirty="0" smtClean="0"/>
          </a:p>
          <a:p>
            <a:r>
              <a:rPr lang="en-US" dirty="0" smtClean="0"/>
              <a:t>The graphic elements, like the bar and the logos are in the Master Sheets. To edit them go to view &gt; master &gt; slide master.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POWERPOINT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1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UW color palette is built into this theme.</a:t>
            </a:r>
          </a:p>
          <a:p>
            <a:r>
              <a:rPr lang="en-US" dirty="0" smtClean="0"/>
              <a:t>There are three layout styles and three designs in this theme: Purple, Gold and White</a:t>
            </a:r>
          </a:p>
          <a:p>
            <a:endParaRPr lang="en-US" dirty="0" smtClean="0"/>
          </a:p>
          <a:p>
            <a:r>
              <a:rPr lang="en-US" dirty="0" smtClean="0"/>
              <a:t>The graphic elements, like the bar and the logos are in the Master Sheets. To edit them go to view &gt; master &gt; slide master.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POWERPOINT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UW color palette is built into this theme.</a:t>
            </a:r>
          </a:p>
          <a:p>
            <a:r>
              <a:rPr lang="en-US" dirty="0" smtClean="0"/>
              <a:t>There are three layout styles and three designs in this theme: Purple, Gold and White</a:t>
            </a:r>
          </a:p>
          <a:p>
            <a:endParaRPr lang="en-US" dirty="0" smtClean="0"/>
          </a:p>
          <a:p>
            <a:r>
              <a:rPr lang="en-US" dirty="0" smtClean="0"/>
              <a:t>The graphic elements, like the bar and the logos are in the Master Sheets. To edit them go to view &gt; master &gt; slide master.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POWERPOINT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UW color palette is built into this theme.</a:t>
            </a:r>
          </a:p>
          <a:p>
            <a:r>
              <a:rPr lang="en-US" dirty="0" smtClean="0"/>
              <a:t>There are three layout styles and three designs in this theme: Purple, Gold and White</a:t>
            </a:r>
          </a:p>
          <a:p>
            <a:endParaRPr lang="en-US" dirty="0" smtClean="0"/>
          </a:p>
          <a:p>
            <a:r>
              <a:rPr lang="en-US" dirty="0" smtClean="0"/>
              <a:t>The graphic elements, like the bar and the logos are in the Master Sheets. To edit them go to view &gt; master &gt; slide master.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POWERPOINT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UW color palette is built into this theme.</a:t>
            </a:r>
          </a:p>
          <a:p>
            <a:r>
              <a:rPr lang="en-US" dirty="0" smtClean="0"/>
              <a:t>There are three layout styles and three designs in this theme: Purple, Gold and White</a:t>
            </a:r>
          </a:p>
          <a:p>
            <a:endParaRPr lang="en-US" dirty="0" smtClean="0"/>
          </a:p>
          <a:p>
            <a:r>
              <a:rPr lang="en-US" dirty="0" smtClean="0"/>
              <a:t>The graphic elements, like the bar and the logos are in the Master Sheets. To edit them go to view &gt; master &gt; slide master.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POWERPOINT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UW color palette is built into this theme.</a:t>
            </a:r>
          </a:p>
          <a:p>
            <a:r>
              <a:rPr lang="en-US" dirty="0" smtClean="0"/>
              <a:t>There are three layout styles and three designs in this theme: Purple, Gold and White</a:t>
            </a:r>
          </a:p>
          <a:p>
            <a:endParaRPr lang="en-US" dirty="0" smtClean="0"/>
          </a:p>
          <a:p>
            <a:r>
              <a:rPr lang="en-US" dirty="0" smtClean="0"/>
              <a:t>The graphic elements, like the bar and the logos are in the Master Sheets. To edit them go to view &gt; master &gt; slide master.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POWERPOINT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UW color palette is built into this theme.</a:t>
            </a:r>
          </a:p>
          <a:p>
            <a:r>
              <a:rPr lang="en-US" dirty="0" smtClean="0"/>
              <a:t>There are three layout styles and three designs in this theme: Purple, Gold and White</a:t>
            </a:r>
          </a:p>
          <a:p>
            <a:endParaRPr lang="en-US" dirty="0" smtClean="0"/>
          </a:p>
          <a:p>
            <a:r>
              <a:rPr lang="en-US" dirty="0" smtClean="0"/>
              <a:t>The graphic elements, like the bar and the logos are in the Master Sheets. To edit them go to view &gt; master &gt; slide master.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POWERPOINT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UW color palette is built into this theme.</a:t>
            </a:r>
          </a:p>
          <a:p>
            <a:r>
              <a:rPr lang="en-US" dirty="0" smtClean="0"/>
              <a:t>There are three layout styles and three designs in this theme: Purple, Gold and White</a:t>
            </a:r>
          </a:p>
          <a:p>
            <a:endParaRPr lang="en-US" dirty="0" smtClean="0"/>
          </a:p>
          <a:p>
            <a:r>
              <a:rPr lang="en-US" dirty="0" smtClean="0"/>
              <a:t>The graphic elements, like the bar and the logos are in the Master Sheets. To edit them go to view &gt; master &gt; slide master.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POWERPOINT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UW color palette is built into this theme.</a:t>
            </a:r>
          </a:p>
          <a:p>
            <a:r>
              <a:rPr lang="en-US" dirty="0" smtClean="0"/>
              <a:t>There are three layout styles and three designs in this theme: Purple, Gold and White</a:t>
            </a:r>
          </a:p>
          <a:p>
            <a:endParaRPr lang="en-US" dirty="0" smtClean="0"/>
          </a:p>
          <a:p>
            <a:r>
              <a:rPr lang="en-US" dirty="0" smtClean="0"/>
              <a:t>The graphic elements, like the bar and the logos are in the Master Sheets. To edit them go to view &gt; master &gt; slide master.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POWERPOINT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UW color palette is built into this theme.</a:t>
            </a:r>
          </a:p>
          <a:p>
            <a:r>
              <a:rPr lang="en-US" dirty="0" smtClean="0"/>
              <a:t>There are three layout styles and three designs in this theme: Purple, Gold and White</a:t>
            </a:r>
          </a:p>
          <a:p>
            <a:endParaRPr lang="en-US" dirty="0" smtClean="0"/>
          </a:p>
          <a:p>
            <a:r>
              <a:rPr lang="en-US" dirty="0" smtClean="0"/>
              <a:t>The graphic elements, like the bar and the logos are in the Master Sheets. To edit them go to view &gt; master &gt; slide master.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POWERPOINT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92223"/>
            <a:ext cx="8197114" cy="2765333"/>
          </a:xfrm>
        </p:spPr>
        <p:txBody>
          <a:bodyPr/>
          <a:lstStyle/>
          <a:p>
            <a:pPr defTabSz="914400">
              <a:lnSpc>
                <a:spcPct val="15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ko-KR" altLang="en-US" sz="1600" dirty="0" smtClean="0">
                <a:latin typeface="+mn-lt"/>
              </a:rPr>
              <a:t>한국의 구석기유적에는 유구의 흔적이 거의 남아있지 않음</a:t>
            </a:r>
            <a:endParaRPr lang="en-US" altLang="ko-KR" sz="1600" dirty="0" smtClean="0">
              <a:latin typeface="+mn-lt"/>
            </a:endParaRPr>
          </a:p>
          <a:p>
            <a:pPr defTabSz="914400">
              <a:lnSpc>
                <a:spcPct val="15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ko-KR" altLang="en-US" sz="1600" dirty="0" smtClean="0">
                <a:latin typeface="+mn-lt"/>
              </a:rPr>
              <a:t>발굴된 유적의 면적과 수량이 유구의 부재 및 당시의 발굴 상황 등과 같은 이유로 인류의 행위를 분석하기에 한계가 있음</a:t>
            </a:r>
            <a:endParaRPr lang="en-US" altLang="ko-KR" sz="1600" dirty="0" smtClean="0">
              <a:latin typeface="+mn-lt"/>
            </a:endParaRPr>
          </a:p>
          <a:p>
            <a:pPr defTabSz="914400">
              <a:lnSpc>
                <a:spcPct val="15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ko-KR" altLang="en-US" sz="1600" dirty="0" smtClean="0">
                <a:latin typeface="+mn-lt"/>
              </a:rPr>
              <a:t>기존의 유적 기능 연구는 개별유적을 대상으로 한정되어 있음</a:t>
            </a:r>
            <a:endParaRPr lang="en-US" altLang="ko-KR" sz="1600" dirty="0">
              <a:latin typeface="+mn-lt"/>
            </a:endParaRPr>
          </a:p>
          <a:p>
            <a:pPr defTabSz="914400">
              <a:lnSpc>
                <a:spcPct val="150000"/>
              </a:lnSpc>
              <a:spcBef>
                <a:spcPts val="0"/>
              </a:spcBef>
              <a:buFont typeface="Wingdings" charset="2"/>
              <a:buChar char="v"/>
            </a:pPr>
            <a:endParaRPr lang="en-US" altLang="ko-KR" sz="1600" dirty="0">
              <a:latin typeface="+mn-lt"/>
            </a:endParaRPr>
          </a:p>
          <a:p>
            <a:pPr defTabSz="914400">
              <a:lnSpc>
                <a:spcPct val="15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ko-KR" altLang="en-US" sz="1600" dirty="0" smtClean="0">
                <a:latin typeface="+mn-lt"/>
              </a:rPr>
              <a:t>본 연구에서는 기존의 구석기유적 기능 및 공간분석에 관한 연구를 총정리하고</a:t>
            </a:r>
            <a:r>
              <a:rPr lang="en-US" altLang="ko-KR" sz="1600" dirty="0" smtClean="0">
                <a:latin typeface="+mn-lt"/>
              </a:rPr>
              <a:t>,</a:t>
            </a:r>
            <a:r>
              <a:rPr lang="ko-KR" altLang="en-US" sz="1600" dirty="0" smtClean="0">
                <a:latin typeface="+mn-lt"/>
              </a:rPr>
              <a:t> 이를 바탕으로 각 유적에 공통적으로 적용할 수 있는 정량적 분석요소를 제시하고자 함</a:t>
            </a:r>
            <a:endParaRPr lang="en-US" altLang="ko-KR" sz="1600" dirty="0" smtClean="0">
              <a:latin typeface="+mn-lt"/>
            </a:endParaRP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 smtClean="0">
              <a:latin typeface="+mn-lt"/>
            </a:endParaRP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 smtClean="0"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제기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UW color palette is built into this theme.</a:t>
            </a:r>
          </a:p>
          <a:p>
            <a:r>
              <a:rPr lang="en-US" dirty="0" smtClean="0"/>
              <a:t>There are three layout styles and three designs in this theme: Purple, Gold and White</a:t>
            </a:r>
          </a:p>
          <a:p>
            <a:endParaRPr lang="en-US" dirty="0" smtClean="0"/>
          </a:p>
          <a:p>
            <a:r>
              <a:rPr lang="en-US" dirty="0" smtClean="0"/>
              <a:t>The graphic elements, like the bar and the logos are in the Master Sheets. To edit them go to view &gt; master &gt; slide master.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POWERPOINT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9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UW color palette is built into this theme.</a:t>
            </a:r>
          </a:p>
          <a:p>
            <a:r>
              <a:rPr lang="en-US" dirty="0" smtClean="0"/>
              <a:t>There are three layout styles and three designs in this theme: Purple, Gold and White</a:t>
            </a:r>
          </a:p>
          <a:p>
            <a:endParaRPr lang="en-US" dirty="0" smtClean="0"/>
          </a:p>
          <a:p>
            <a:r>
              <a:rPr lang="en-US" dirty="0" smtClean="0"/>
              <a:t>The graphic elements, like the bar and the logos are in the Master Sheets. To edit them go to view &gt; master &gt; slide master.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POWERPOINT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UW color palette is built into this theme.</a:t>
            </a:r>
          </a:p>
          <a:p>
            <a:r>
              <a:rPr lang="en-US" dirty="0" smtClean="0"/>
              <a:t>There are three layout styles and three designs in this theme: Purple, Gold and White</a:t>
            </a:r>
          </a:p>
          <a:p>
            <a:endParaRPr lang="en-US" dirty="0" smtClean="0"/>
          </a:p>
          <a:p>
            <a:r>
              <a:rPr lang="en-US" dirty="0" smtClean="0"/>
              <a:t>The graphic elements, like the bar and the logos are in the Master Sheets. To edit them go to view &gt; master &gt; slide master.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사례연구</a:t>
            </a:r>
            <a:r>
              <a:rPr lang="en-US" altLang="ko-KR" dirty="0" smtClean="0"/>
              <a:t>:</a:t>
            </a:r>
            <a:r>
              <a:rPr lang="ko-KR" altLang="en-US" dirty="0" smtClean="0"/>
              <a:t> 유구가 있는 유적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석기집중부의 해석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유적 내 석기집중부가 구분되는 경우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UW color palette is built into this theme.</a:t>
            </a:r>
          </a:p>
          <a:p>
            <a:r>
              <a:rPr lang="en-US" dirty="0" smtClean="0"/>
              <a:t>There are three layout styles and three designs in this theme: Purple, Gold and White</a:t>
            </a:r>
          </a:p>
          <a:p>
            <a:endParaRPr lang="en-US" dirty="0" smtClean="0"/>
          </a:p>
          <a:p>
            <a:r>
              <a:rPr lang="en-US" dirty="0" smtClean="0"/>
              <a:t>The graphic elements, like the bar and the logos are in the Master Sheets. To edit them go to view &gt; master &gt; slide master.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유적 내 화덕자리가 존재하는 경우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UW color palette is built into this theme.</a:t>
            </a:r>
          </a:p>
          <a:p>
            <a:r>
              <a:rPr lang="en-US" dirty="0" smtClean="0"/>
              <a:t>There are three layout styles and three designs in this theme: Purple, Gold and White</a:t>
            </a:r>
          </a:p>
          <a:p>
            <a:endParaRPr lang="en-US" dirty="0" smtClean="0"/>
          </a:p>
          <a:p>
            <a:r>
              <a:rPr lang="en-US" smtClean="0"/>
              <a:t>The graphic elements, like the bar and the logos are in the Master Sheets. </a:t>
            </a:r>
            <a:r>
              <a:rPr lang="en-US" dirty="0" smtClean="0"/>
              <a:t>To edit them go to view &gt; master &gt; slide master.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사례연구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defines the students and faculty of the University of Washington? Above all, it’s our belief in possibility and our unshakable optimism. It’s a connection to others, both near and far. It’s a hunger that pushes us to tackle challenges and pursue progress. It’s the conviction that together we can create a world of good. And it’s our determination to Be Boundless. Join the journey at uw.edu.  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FOR GENERAL USE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ON-BRAND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buNone/>
            </a:pPr>
            <a:endParaRPr lang="en-US" sz="1600" dirty="0" smtClean="0"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연구사</a:t>
            </a:r>
            <a:r>
              <a:rPr lang="en-US" altLang="ko-KR" dirty="0" smtClean="0"/>
              <a:t>:</a:t>
            </a:r>
            <a:r>
              <a:rPr lang="ko-KR" altLang="en-US" dirty="0" smtClean="0"/>
              <a:t> 서양의 연구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1736725"/>
            <a:ext cx="3138774" cy="2276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4" y="1701799"/>
            <a:ext cx="3417396" cy="4937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1" y="4099528"/>
            <a:ext cx="4686300" cy="17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defTabSz="914400">
              <a:spcBef>
                <a:spcPts val="0"/>
              </a:spcBef>
              <a:buNone/>
            </a:pPr>
            <a:r>
              <a:rPr lang="en-US" dirty="0"/>
              <a:t>Chaîne opératoire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연구사</a:t>
            </a:r>
            <a:r>
              <a:rPr lang="en-US" altLang="ko-KR" dirty="0" smtClean="0"/>
              <a:t>:</a:t>
            </a:r>
            <a:r>
              <a:rPr lang="ko-KR" altLang="en-US" dirty="0" smtClean="0"/>
              <a:t> 서양의 연구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5" y="2226734"/>
            <a:ext cx="5490213" cy="35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연구사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한국의 연구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736725"/>
            <a:ext cx="8750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연구사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한국의 연구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5" y="1721308"/>
            <a:ext cx="4655665" cy="48657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70" y="1736725"/>
            <a:ext cx="3383834" cy="34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1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UW color palette is built into this theme.</a:t>
            </a:r>
          </a:p>
          <a:p>
            <a:r>
              <a:rPr lang="en-US" dirty="0" smtClean="0"/>
              <a:t>There are three layout styles and three designs in this theme: Purple, Gold and White</a:t>
            </a:r>
          </a:p>
          <a:p>
            <a:endParaRPr lang="en-US" dirty="0" smtClean="0"/>
          </a:p>
          <a:p>
            <a:r>
              <a:rPr lang="en-US" dirty="0" smtClean="0"/>
              <a:t>The graphic elements, like the bar and the logos are in the Master Sheets. To edit them go to view &gt; master &gt; slide master.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POWERPOINT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UW color palette is built into this theme.</a:t>
            </a:r>
          </a:p>
          <a:p>
            <a:r>
              <a:rPr lang="en-US" dirty="0" smtClean="0"/>
              <a:t>There are three layout styles and three designs in this theme: Purple, Gold and White</a:t>
            </a:r>
          </a:p>
          <a:p>
            <a:endParaRPr lang="en-US" dirty="0" smtClean="0"/>
          </a:p>
          <a:p>
            <a:r>
              <a:rPr lang="en-US" dirty="0" smtClean="0"/>
              <a:t>The graphic elements, like the bar and the logos are in the Master Sheets. To edit them go to view &gt; master &gt; slide master.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POWERPOINT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UW color palette is built into this theme.</a:t>
            </a:r>
          </a:p>
          <a:p>
            <a:r>
              <a:rPr lang="en-US" dirty="0" smtClean="0"/>
              <a:t>There are three layout styles and three designs in this theme: Purple, Gold and White</a:t>
            </a:r>
          </a:p>
          <a:p>
            <a:endParaRPr lang="en-US" dirty="0" smtClean="0"/>
          </a:p>
          <a:p>
            <a:r>
              <a:rPr lang="en-US" dirty="0" smtClean="0"/>
              <a:t>The graphic elements, like the bar and the logos are in the Master Sheets. To edit them go to view &gt; master &gt; slide master.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POWERPOINT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W Palette 1">
      <a:dk1>
        <a:srgbClr val="4B2E83"/>
      </a:dk1>
      <a:lt1>
        <a:srgbClr val="E8E3D3"/>
      </a:lt1>
      <a:dk2>
        <a:srgbClr val="4B2E83"/>
      </a:dk2>
      <a:lt2>
        <a:srgbClr val="FFFFFF"/>
      </a:lt2>
      <a:accent1>
        <a:srgbClr val="4B2E83"/>
      </a:accent1>
      <a:accent2>
        <a:srgbClr val="E8E3D3"/>
      </a:accent2>
      <a:accent3>
        <a:srgbClr val="FFFFFF"/>
      </a:accent3>
      <a:accent4>
        <a:srgbClr val="D9D9D9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1215</Words>
  <Application>Microsoft Macintosh PowerPoint</Application>
  <PresentationFormat>On-screen Show (4:3)</PresentationFormat>
  <Paragraphs>108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Calibri</vt:lpstr>
      <vt:lpstr>Encode Sans Normal Black</vt:lpstr>
      <vt:lpstr>Lucida Grande</vt:lpstr>
      <vt:lpstr>Open Sans</vt:lpstr>
      <vt:lpstr>Open Sans Light</vt:lpstr>
      <vt:lpstr>Uni Sans Regular</vt:lpstr>
      <vt:lpstr>Wingdings</vt:lpstr>
      <vt:lpstr>맑은 고딕</vt:lpstr>
      <vt:lpstr>Arial</vt:lpstr>
      <vt:lpstr>Office Theme</vt:lpstr>
      <vt:lpstr>Custom Design</vt:lpstr>
      <vt:lpstr>1_Custom Design</vt:lpstr>
      <vt:lpstr>구석기시대 유적의 기능과 성격이해를 위한 정량적 연구방법 시론</vt:lpstr>
      <vt:lpstr>문제 제기</vt:lpstr>
      <vt:lpstr>연구사: 서양의 연구</vt:lpstr>
      <vt:lpstr>연구사: 서양의 연구</vt:lpstr>
      <vt:lpstr>연구사: 한국의 연구</vt:lpstr>
      <vt:lpstr>연구사: 한국의 연구</vt:lpstr>
      <vt:lpstr>THIS POWERPOINT THEME</vt:lpstr>
      <vt:lpstr>THIS POWERPOINT THEME</vt:lpstr>
      <vt:lpstr>THIS POWERPOINT THEME</vt:lpstr>
      <vt:lpstr>THIS POWERPOINT THEME</vt:lpstr>
      <vt:lpstr>THIS POWERPOINT THEME</vt:lpstr>
      <vt:lpstr>THIS POWERPOINT THEME</vt:lpstr>
      <vt:lpstr>THIS POWERPOINT THEME</vt:lpstr>
      <vt:lpstr>THIS POWERPOINT THEME</vt:lpstr>
      <vt:lpstr>THIS POWERPOINT THEME</vt:lpstr>
      <vt:lpstr>THIS POWERPOINT THEME</vt:lpstr>
      <vt:lpstr>THIS POWERPOINT THEME</vt:lpstr>
      <vt:lpstr>THIS POWERPOINT THEME</vt:lpstr>
      <vt:lpstr>THIS POWERPOINT THEME</vt:lpstr>
      <vt:lpstr>THIS POWERPOINT THEME</vt:lpstr>
      <vt:lpstr>THIS POWERPOINT THEME</vt:lpstr>
      <vt:lpstr>사례연구: 유구가 있는 유적</vt:lpstr>
      <vt:lpstr>유적 내 석기집중부가 구분되는 경우</vt:lpstr>
      <vt:lpstr>유적 내 화덕자리가 존재하는 경우</vt:lpstr>
      <vt:lpstr>사례연구</vt:lpstr>
      <vt:lpstr>ON-BRAND STATEMENT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Gayoung Park</cp:lastModifiedBy>
  <cp:revision>43</cp:revision>
  <cp:lastPrinted>2016-02-10T20:19:12Z</cp:lastPrinted>
  <dcterms:created xsi:type="dcterms:W3CDTF">2014-10-14T00:51:43Z</dcterms:created>
  <dcterms:modified xsi:type="dcterms:W3CDTF">2018-10-29T14:42:05Z</dcterms:modified>
</cp:coreProperties>
</file>