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59" r:id="rId4"/>
    <p:sldId id="257" r:id="rId5"/>
    <p:sldId id="260" r:id="rId6"/>
    <p:sldId id="261" r:id="rId7"/>
    <p:sldId id="25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FBBFD-B2E5-4480-8ED4-D721502D96DD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31AFF4-840F-4D6A-9FCA-A81AE9D17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868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동영상 처리를 하기 전 이미지로 고양이 검출 코드 작성 결과와 모델의 적합성 확인 필요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1AFF4-840F-4D6A-9FCA-A81AE9D17C5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348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CAF6-DAD0-43FE-905E-0BCB8BCEA667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2DE23-3C22-4054-B201-8DAA877429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981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CAF6-DAD0-43FE-905E-0BCB8BCEA667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2DE23-3C22-4054-B201-8DAA877429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787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CAF6-DAD0-43FE-905E-0BCB8BCEA667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2DE23-3C22-4054-B201-8DAA877429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302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CAF6-DAD0-43FE-905E-0BCB8BCEA667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2DE23-3C22-4054-B201-8DAA877429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799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CAF6-DAD0-43FE-905E-0BCB8BCEA667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2DE23-3C22-4054-B201-8DAA877429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674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CAF6-DAD0-43FE-905E-0BCB8BCEA667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2DE23-3C22-4054-B201-8DAA877429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709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CAF6-DAD0-43FE-905E-0BCB8BCEA667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2DE23-3C22-4054-B201-8DAA877429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5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CAF6-DAD0-43FE-905E-0BCB8BCEA667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2DE23-3C22-4054-B201-8DAA877429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367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CAF6-DAD0-43FE-905E-0BCB8BCEA667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2DE23-3C22-4054-B201-8DAA877429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98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CAF6-DAD0-43FE-905E-0BCB8BCEA667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2DE23-3C22-4054-B201-8DAA877429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64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CAF6-DAD0-43FE-905E-0BCB8BCEA667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2DE23-3C22-4054-B201-8DAA877429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013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DCAF6-DAD0-43FE-905E-0BCB8BCEA667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2DE23-3C22-4054-B201-8DAA877429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038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7200" dirty="0"/>
              <a:t>HIPI </a:t>
            </a:r>
            <a:r>
              <a:rPr lang="ko-KR" altLang="en-US" sz="7200" dirty="0"/>
              <a:t>중간 확인</a:t>
            </a:r>
            <a:br>
              <a:rPr lang="en-US" altLang="ko-KR" dirty="0"/>
            </a:br>
            <a:r>
              <a:rPr lang="en-US" altLang="ko-KR" sz="2400" dirty="0"/>
              <a:t> </a:t>
            </a:r>
            <a:br>
              <a:rPr lang="en-US" altLang="ko-KR" dirty="0"/>
            </a:br>
            <a:r>
              <a:rPr lang="en-US" altLang="ko-KR" sz="2400" dirty="0"/>
              <a:t>-</a:t>
            </a:r>
            <a:r>
              <a:rPr lang="ko-KR" altLang="en-US" sz="2400" dirty="0" err="1"/>
              <a:t>캡스톤</a:t>
            </a:r>
            <a:r>
              <a:rPr lang="en-US" altLang="ko-KR" sz="2400" dirty="0"/>
              <a:t> </a:t>
            </a:r>
            <a:r>
              <a:rPr lang="ko-KR" altLang="en-US" sz="2400" dirty="0"/>
              <a:t>인공지능</a:t>
            </a:r>
            <a:r>
              <a:rPr lang="en-US" altLang="ko-KR" sz="2400" dirty="0"/>
              <a:t>-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r>
              <a:rPr lang="en-US" altLang="ko-KR" dirty="0"/>
              <a:t>20175130 </a:t>
            </a:r>
            <a:r>
              <a:rPr lang="ko-KR" altLang="en-US" dirty="0"/>
              <a:t>박건우</a:t>
            </a:r>
            <a:endParaRPr lang="en-US" altLang="ko-KR" dirty="0"/>
          </a:p>
          <a:p>
            <a:pPr algn="r"/>
            <a:r>
              <a:rPr lang="en-US" altLang="ko-KR" dirty="0"/>
              <a:t>20175125 </a:t>
            </a:r>
            <a:r>
              <a:rPr lang="ko-KR" altLang="en-US" dirty="0"/>
              <a:t>김지호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55842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아이디어</a:t>
            </a:r>
            <a:r>
              <a:rPr lang="en-US" altLang="ko-KR" dirty="0"/>
              <a:t>&amp;</a:t>
            </a:r>
            <a:r>
              <a:rPr lang="ko-KR" altLang="en-US" dirty="0"/>
              <a:t>계획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반려묘가 집에 혼자 있을 때</a:t>
            </a:r>
            <a:r>
              <a:rPr lang="en-US" altLang="ko-KR" dirty="0"/>
              <a:t> </a:t>
            </a:r>
            <a:r>
              <a:rPr lang="ko-KR" altLang="en-US" dirty="0"/>
              <a:t>또는 반려묘가 아파서 평소와 다른 행동 패턴을 보이는지 등 고양이의 라이프를 주인이 확인할 수 있도록 하는 프로젝트</a:t>
            </a:r>
            <a:endParaRPr lang="en-US" altLang="ko-KR" dirty="0"/>
          </a:p>
          <a:p>
            <a:r>
              <a:rPr lang="ko-KR" altLang="en-US" dirty="0"/>
              <a:t>고양이가 하는 주요 행동인 밥 먹을 때</a:t>
            </a:r>
            <a:r>
              <a:rPr lang="en-US" altLang="ko-KR" dirty="0"/>
              <a:t>, </a:t>
            </a:r>
            <a:r>
              <a:rPr lang="ko-KR" altLang="en-US" dirty="0"/>
              <a:t>물 마실 때</a:t>
            </a:r>
            <a:r>
              <a:rPr lang="en-US" altLang="ko-KR" dirty="0"/>
              <a:t>, </a:t>
            </a:r>
            <a:r>
              <a:rPr lang="ko-KR" altLang="en-US" dirty="0"/>
              <a:t>화장실 갈 때를 주인에게 알려준다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이번 학기 내에는 </a:t>
            </a:r>
            <a:r>
              <a:rPr lang="ko-KR" altLang="en-US" dirty="0" err="1"/>
              <a:t>라즈베리파이에서</a:t>
            </a:r>
            <a:r>
              <a:rPr lang="ko-KR" altLang="en-US" dirty="0"/>
              <a:t> 구현하여 </a:t>
            </a:r>
            <a:r>
              <a:rPr lang="ko-KR" altLang="en-US" dirty="0" err="1"/>
              <a:t>확인까지만</a:t>
            </a:r>
            <a:r>
              <a:rPr lang="ko-KR" altLang="en-US" dirty="0"/>
              <a:t> 가능하도록 할 예정</a:t>
            </a:r>
            <a:endParaRPr lang="en-US" altLang="ko-KR" dirty="0"/>
          </a:p>
          <a:p>
            <a:r>
              <a:rPr lang="ko-KR" altLang="en-US" dirty="0"/>
              <a:t>수업이 종료된 뒤에는 어플리케이션을 통해 직접 사용이 가능할 정도로 만들 계획</a:t>
            </a:r>
          </a:p>
        </p:txBody>
      </p:sp>
    </p:spTree>
    <p:extLst>
      <p:ext uri="{BB962C8B-B14F-4D97-AF65-F5344CB8AC3E}">
        <p14:creationId xmlns:p14="http://schemas.microsoft.com/office/powerpoint/2010/main" val="2644812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데이터셋 준비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영상에서 고양이 검출 </a:t>
            </a:r>
            <a:r>
              <a:rPr lang="en-US" altLang="ko-KR" dirty="0"/>
              <a:t>- Oxford-IIIT Pets dataset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소리 분류 </a:t>
            </a:r>
            <a:r>
              <a:rPr lang="en-US" altLang="ko-KR" dirty="0"/>
              <a:t>– </a:t>
            </a:r>
            <a:r>
              <a:rPr lang="ko-KR" altLang="en-US" dirty="0"/>
              <a:t>밥 먹는 소리</a:t>
            </a:r>
            <a:r>
              <a:rPr lang="en-US" altLang="ko-KR" dirty="0"/>
              <a:t>, </a:t>
            </a:r>
            <a:r>
              <a:rPr lang="ko-KR" altLang="en-US" dirty="0"/>
              <a:t>물 마시는 소리</a:t>
            </a:r>
            <a:r>
              <a:rPr lang="en-US" altLang="ko-KR" dirty="0"/>
              <a:t>, </a:t>
            </a:r>
            <a:r>
              <a:rPr lang="ko-KR" altLang="en-US" dirty="0"/>
              <a:t>화장실 소리 </a:t>
            </a:r>
            <a:r>
              <a:rPr lang="en-US" altLang="ko-KR" dirty="0"/>
              <a:t>10</a:t>
            </a:r>
            <a:r>
              <a:rPr lang="ko-KR" altLang="en-US" dirty="0"/>
              <a:t>초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</a:t>
            </a:r>
            <a:r>
              <a:rPr lang="ko-KR" altLang="en-US" dirty="0"/>
              <a:t>각 </a:t>
            </a:r>
            <a:r>
              <a:rPr lang="en-US" altLang="ko-KR" dirty="0"/>
              <a:t>class</a:t>
            </a:r>
            <a:r>
              <a:rPr lang="ko-KR" altLang="en-US" dirty="0"/>
              <a:t>당 </a:t>
            </a:r>
            <a:r>
              <a:rPr lang="en-US" altLang="ko-KR" dirty="0"/>
              <a:t>100</a:t>
            </a:r>
            <a:r>
              <a:rPr lang="ko-KR" altLang="en-US" dirty="0"/>
              <a:t>개 씩 수집</a:t>
            </a:r>
          </a:p>
        </p:txBody>
      </p:sp>
    </p:spTree>
    <p:extLst>
      <p:ext uri="{BB962C8B-B14F-4D97-AF65-F5344CB8AC3E}">
        <p14:creationId xmlns:p14="http://schemas.microsoft.com/office/powerpoint/2010/main" val="708479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고양이 이미지 검출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8569" y="1863332"/>
            <a:ext cx="4608462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78630" y="2117856"/>
            <a:ext cx="60897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</a:t>
            </a:r>
            <a:r>
              <a:rPr lang="ko-KR" altLang="en-US" dirty="0"/>
              <a:t>동물 검출을 위한 프로토 타입</a:t>
            </a:r>
            <a:endParaRPr lang="en-US" altLang="ko-KR" dirty="0"/>
          </a:p>
          <a:p>
            <a:r>
              <a:rPr lang="en-US" altLang="ko-KR" dirty="0"/>
              <a:t>PATH_TO_LABELS = 'models/research/</a:t>
            </a:r>
            <a:r>
              <a:rPr lang="en-US" altLang="ko-KR" dirty="0" err="1"/>
              <a:t>object_detection</a:t>
            </a:r>
            <a:r>
              <a:rPr lang="en-US" altLang="ko-KR" dirty="0"/>
              <a:t>/data/</a:t>
            </a:r>
            <a:r>
              <a:rPr lang="en-US" altLang="ko-KR" dirty="0" err="1"/>
              <a:t>pet_label_map.pbtxt</a:t>
            </a:r>
            <a:r>
              <a:rPr lang="en-US" altLang="ko-KR" dirty="0"/>
              <a:t>‘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#object detection</a:t>
            </a:r>
            <a:r>
              <a:rPr lang="ko-KR" altLang="en-US" dirty="0"/>
              <a:t>을 위한 모델</a:t>
            </a:r>
            <a:endParaRPr lang="en-US" altLang="ko-KR" dirty="0"/>
          </a:p>
          <a:p>
            <a:r>
              <a:rPr lang="en-US" altLang="ko-KR" dirty="0" err="1"/>
              <a:t>model_name</a:t>
            </a:r>
            <a:r>
              <a:rPr lang="en-US" altLang="ko-KR" dirty="0"/>
              <a:t> = 'ssd_mobilenet_v1_coco_2017_11_17'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7299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데이터셋을 </a:t>
            </a:r>
            <a:r>
              <a:rPr lang="en-US" altLang="ko-KR" dirty="0"/>
              <a:t>3class</a:t>
            </a:r>
            <a:r>
              <a:rPr lang="ko-KR" altLang="en-US" dirty="0"/>
              <a:t>별로 </a:t>
            </a:r>
            <a:r>
              <a:rPr lang="en-US" altLang="ko-KR" dirty="0"/>
              <a:t>100</a:t>
            </a:r>
            <a:r>
              <a:rPr lang="ko-KR" altLang="en-US" dirty="0"/>
              <a:t>개를 수집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이후 </a:t>
            </a:r>
            <a:r>
              <a:rPr lang="ko-KR" altLang="en-US" dirty="0" err="1"/>
              <a:t>라즈베리파이</a:t>
            </a:r>
            <a:r>
              <a:rPr lang="ko-KR" altLang="en-US" dirty="0"/>
              <a:t> </a:t>
            </a:r>
            <a:r>
              <a:rPr lang="en-US" altLang="ko-KR" dirty="0"/>
              <a:t>FFT</a:t>
            </a:r>
            <a:r>
              <a:rPr lang="ko-KR" altLang="en-US" dirty="0"/>
              <a:t>를 통해 주파수를 측정하여 소리 구분 </a:t>
            </a:r>
            <a:r>
              <a:rPr lang="ko-KR" altLang="en-US" dirty="0" err="1"/>
              <a:t>딥러닝을</a:t>
            </a:r>
            <a:r>
              <a:rPr lang="ko-KR" altLang="en-US" dirty="0"/>
              <a:t> 시킬 예정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03B76121-3691-423C-9222-3EB6EDD78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71" y="2398536"/>
            <a:ext cx="5725324" cy="600159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BDC5A16E-B291-4FEE-8D5E-00A8167FE5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07" y="4384251"/>
            <a:ext cx="4301999" cy="24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영상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sz="2800" dirty="0"/>
              <a:t>많은 동물 검출 예시에서 </a:t>
            </a:r>
            <a:r>
              <a:rPr lang="en-US" altLang="ko-KR" sz="2800" dirty="0"/>
              <a:t>faster </a:t>
            </a:r>
            <a:r>
              <a:rPr lang="en-US" altLang="ko-KR" sz="2800" dirty="0" err="1"/>
              <a:t>rcnn</a:t>
            </a:r>
            <a:r>
              <a:rPr lang="ko-KR" altLang="en-US" sz="2800" dirty="0"/>
              <a:t>모델 사용</a:t>
            </a:r>
            <a:endParaRPr lang="en-US" altLang="ko-KR" sz="2800" dirty="0"/>
          </a:p>
          <a:p>
            <a:pPr marL="457200" lvl="1" indent="0">
              <a:buNone/>
            </a:pPr>
            <a:r>
              <a:rPr lang="ko-KR" altLang="en-US" sz="2800" dirty="0"/>
              <a:t>프로토 타입 실행 시 </a:t>
            </a:r>
            <a:r>
              <a:rPr lang="en-US" altLang="ko-KR" sz="2800" dirty="0" err="1"/>
              <a:t>ssd</a:t>
            </a:r>
            <a:r>
              <a:rPr lang="en-US" altLang="ko-KR" sz="2800" dirty="0"/>
              <a:t> </a:t>
            </a:r>
            <a:r>
              <a:rPr lang="en-US" altLang="ko-KR" sz="2800" dirty="0" err="1"/>
              <a:t>mobilenet</a:t>
            </a:r>
            <a:r>
              <a:rPr lang="ko-KR" altLang="en-US" sz="2800" dirty="0"/>
              <a:t>모델이 더 적합</a:t>
            </a:r>
            <a:endParaRPr lang="en-US" altLang="ko-KR" sz="2800" dirty="0"/>
          </a:p>
          <a:p>
            <a:pPr marL="457200" lvl="1" indent="0">
              <a:buNone/>
            </a:pPr>
            <a:r>
              <a:rPr lang="en-US" altLang="ko-KR" sz="2800" dirty="0"/>
              <a:t>=&gt;</a:t>
            </a:r>
            <a:r>
              <a:rPr lang="ko-KR" altLang="en-US" sz="2800" dirty="0"/>
              <a:t>확인 필요</a:t>
            </a:r>
            <a:endParaRPr lang="en-US" altLang="ko-KR" sz="2800" dirty="0"/>
          </a:p>
          <a:p>
            <a:pPr marL="457200" lvl="1" indent="0">
              <a:buNone/>
            </a:pPr>
            <a:endParaRPr lang="en-US" altLang="ko-KR" sz="2800" dirty="0"/>
          </a:p>
          <a:p>
            <a:r>
              <a:rPr lang="ko-KR" altLang="en-US" dirty="0"/>
              <a:t>소리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FFT</a:t>
            </a:r>
            <a:r>
              <a:rPr lang="ko-KR" altLang="en-US" dirty="0"/>
              <a:t>를 통해 </a:t>
            </a:r>
            <a:r>
              <a:rPr lang="ko-KR" altLang="en-US" dirty="0" err="1"/>
              <a:t>딥러닝을</a:t>
            </a:r>
            <a:r>
              <a:rPr lang="ko-KR" altLang="en-US" dirty="0"/>
              <a:t> 할 예정인데 데이터셋이 적은 수지만 </a:t>
            </a:r>
            <a:r>
              <a:rPr lang="ko-KR" altLang="en-US" dirty="0" err="1"/>
              <a:t>딥러닝이</a:t>
            </a:r>
            <a:r>
              <a:rPr lang="ko-KR" altLang="en-US" dirty="0"/>
              <a:t> 가능할 지와 밥을 먹을 경우도 사료와 같이 </a:t>
            </a:r>
            <a:r>
              <a:rPr lang="ko-KR" altLang="en-US" dirty="0" err="1"/>
              <a:t>구분가는</a:t>
            </a:r>
            <a:r>
              <a:rPr lang="ko-KR" altLang="en-US" dirty="0"/>
              <a:t> 소리 말고 참치를 먹으면 물 마시는 소리와 비슷한데 구분이 갈 지 타당성 검토가 필요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414301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4005"/>
            <a:ext cx="10515600" cy="1325563"/>
          </a:xfrm>
        </p:spPr>
        <p:txBody>
          <a:bodyPr/>
          <a:lstStyle/>
          <a:p>
            <a:r>
              <a:rPr lang="ko-KR" altLang="en-US" dirty="0"/>
              <a:t>계획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761808"/>
            <a:ext cx="10515601" cy="4649152"/>
          </a:xfrm>
        </p:spPr>
        <p:txBody>
          <a:bodyPr/>
          <a:lstStyle/>
          <a:p>
            <a:r>
              <a:rPr lang="en-US" altLang="ko-KR" dirty="0"/>
              <a:t>Cam</a:t>
            </a:r>
            <a:r>
              <a:rPr lang="ko-KR" altLang="en-US" dirty="0"/>
              <a:t>에서 고양이 실시간 검출</a:t>
            </a:r>
            <a:endParaRPr lang="en-US" altLang="ko-KR" dirty="0"/>
          </a:p>
          <a:p>
            <a:r>
              <a:rPr lang="en-US" altLang="ko-KR" dirty="0"/>
              <a:t>Oxford-IIIT Pets dataset</a:t>
            </a:r>
            <a:r>
              <a:rPr lang="ko-KR" altLang="en-US" dirty="0"/>
              <a:t>을 이용한 데이터 훈련</a:t>
            </a:r>
            <a:endParaRPr lang="en-US" altLang="ko-KR" dirty="0"/>
          </a:p>
          <a:p>
            <a:r>
              <a:rPr lang="ko-KR" altLang="en-US" dirty="0" err="1"/>
              <a:t>라즈베리파이</a:t>
            </a:r>
            <a:r>
              <a:rPr lang="en-US" altLang="ko-KR" dirty="0"/>
              <a:t>, Pi camera</a:t>
            </a:r>
            <a:r>
              <a:rPr lang="ko-KR" altLang="en-US" dirty="0"/>
              <a:t> 설정</a:t>
            </a:r>
            <a:endParaRPr lang="en-US" altLang="ko-KR" dirty="0"/>
          </a:p>
          <a:p>
            <a:r>
              <a:rPr lang="ko-KR" altLang="en-US" dirty="0"/>
              <a:t>소리센서를 </a:t>
            </a:r>
            <a:r>
              <a:rPr lang="ko-KR" altLang="en-US" dirty="0" err="1"/>
              <a:t>장착후</a:t>
            </a:r>
            <a:r>
              <a:rPr lang="ko-KR" altLang="en-US" dirty="0"/>
              <a:t> 라즈베리 </a:t>
            </a:r>
            <a:r>
              <a:rPr lang="en-US" altLang="ko-KR" dirty="0" err="1"/>
              <a:t>os</a:t>
            </a:r>
            <a:r>
              <a:rPr lang="ko-KR" altLang="en-US" dirty="0"/>
              <a:t>설치 </a:t>
            </a:r>
            <a:endParaRPr lang="en-US" altLang="ko-KR" dirty="0"/>
          </a:p>
          <a:p>
            <a:r>
              <a:rPr lang="en-US" altLang="ko-KR" dirty="0"/>
              <a:t>FFT</a:t>
            </a:r>
            <a:r>
              <a:rPr lang="ko-KR" altLang="en-US" dirty="0"/>
              <a:t>를 이용한 정확한 소리 구분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1525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231</Words>
  <Application>Microsoft Office PowerPoint</Application>
  <PresentationFormat>와이드스크린</PresentationFormat>
  <Paragraphs>45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HIPI 중간 확인   -캡스톤 인공지능-</vt:lpstr>
      <vt:lpstr>아이디어&amp;계획</vt:lpstr>
      <vt:lpstr>데이터셋 준비</vt:lpstr>
      <vt:lpstr>고양이 이미지 검출</vt:lpstr>
      <vt:lpstr>소리</vt:lpstr>
      <vt:lpstr>문제점</vt:lpstr>
      <vt:lpstr>계획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HIPI -캡스톤 인공지능-</dc:title>
  <dc:creator>김 지호</dc:creator>
  <cp:lastModifiedBy>김 지호</cp:lastModifiedBy>
  <cp:revision>10</cp:revision>
  <dcterms:created xsi:type="dcterms:W3CDTF">2020-05-03T04:12:23Z</dcterms:created>
  <dcterms:modified xsi:type="dcterms:W3CDTF">2020-05-03T14:49:04Z</dcterms:modified>
  <cp:contentStatus>최종본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