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1C3D-4A86-4572-907B-CA5614FEDB8A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E564-EE57-45CB-BC9B-C19026C35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55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1C3D-4A86-4572-907B-CA5614FEDB8A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E564-EE57-45CB-BC9B-C19026C35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38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1C3D-4A86-4572-907B-CA5614FEDB8A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E564-EE57-45CB-BC9B-C19026C35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8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1C3D-4A86-4572-907B-CA5614FEDB8A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E564-EE57-45CB-BC9B-C19026C35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1C3D-4A86-4572-907B-CA5614FEDB8A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E564-EE57-45CB-BC9B-C19026C35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90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1C3D-4A86-4572-907B-CA5614FEDB8A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E564-EE57-45CB-BC9B-C19026C35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5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1C3D-4A86-4572-907B-CA5614FEDB8A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E564-EE57-45CB-BC9B-C19026C35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23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1C3D-4A86-4572-907B-CA5614FEDB8A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E564-EE57-45CB-BC9B-C19026C35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01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1C3D-4A86-4572-907B-CA5614FEDB8A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E564-EE57-45CB-BC9B-C19026C35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00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1C3D-4A86-4572-907B-CA5614FEDB8A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E564-EE57-45CB-BC9B-C19026C35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48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1C3D-4A86-4572-907B-CA5614FEDB8A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E564-EE57-45CB-BC9B-C19026C35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5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11C3D-4A86-4572-907B-CA5614FEDB8A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0E564-EE57-45CB-BC9B-C19026C35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5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HIPI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20175125 </a:t>
            </a:r>
            <a:r>
              <a:rPr lang="ko-KR" altLang="en-US" dirty="0"/>
              <a:t>김지호</a:t>
            </a:r>
            <a:endParaRPr lang="en-US" altLang="ko-KR" dirty="0"/>
          </a:p>
          <a:p>
            <a:pPr algn="r"/>
            <a:r>
              <a:rPr lang="en-US" altLang="ko-KR" dirty="0"/>
              <a:t>20175130 </a:t>
            </a:r>
            <a:r>
              <a:rPr lang="ko-KR" altLang="en-US" dirty="0"/>
              <a:t>박건우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82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614" y="1597579"/>
            <a:ext cx="4324350" cy="1400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12090" y="1468528"/>
            <a:ext cx="581712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Class</a:t>
            </a:r>
            <a:r>
              <a:rPr lang="ko-KR" altLang="en-US" dirty="0"/>
              <a:t>당 </a:t>
            </a:r>
            <a:r>
              <a:rPr lang="en-US" altLang="ko-KR" dirty="0"/>
              <a:t>100</a:t>
            </a:r>
            <a:r>
              <a:rPr lang="ko-KR" altLang="en-US" dirty="0"/>
              <a:t>개 이상 </a:t>
            </a:r>
            <a:r>
              <a:rPr lang="en-US" altLang="ko-KR" dirty="0"/>
              <a:t>: 2</a:t>
            </a:r>
            <a:r>
              <a:rPr lang="ko-KR" altLang="en-US" dirty="0"/>
              <a:t>초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(1</a:t>
            </a:r>
            <a:r>
              <a:rPr lang="ko-KR" altLang="en-US" dirty="0"/>
              <a:t>초 씩 끊은 데이터 셋도 정리함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=&gt;</a:t>
            </a:r>
            <a:r>
              <a:rPr lang="ko-KR" altLang="en-US" dirty="0"/>
              <a:t>두 데이터셋으로 비교 예정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97754"/>
            <a:ext cx="9814089" cy="350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0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Sampling_rate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12264" y="1300749"/>
            <a:ext cx="55900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입력 자료 </a:t>
            </a:r>
            <a:r>
              <a:rPr lang="en-US" altLang="ko-KR" dirty="0" err="1"/>
              <a:t>Samling</a:t>
            </a:r>
            <a:r>
              <a:rPr lang="en-US" altLang="ko-KR" dirty="0"/>
              <a:t> rate</a:t>
            </a:r>
            <a:r>
              <a:rPr lang="ko-KR" altLang="en-US" dirty="0"/>
              <a:t>를 </a:t>
            </a:r>
            <a:r>
              <a:rPr lang="en-US" altLang="ko-KR" dirty="0"/>
              <a:t>16000Hz</a:t>
            </a:r>
            <a:r>
              <a:rPr lang="ko-KR" altLang="en-US" dirty="0"/>
              <a:t>으로 하는 것이 좋으며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레벨이 높은 경우에는 인식 품질에 큰 영향을 끼치지 않으나 </a:t>
            </a:r>
            <a:r>
              <a:rPr lang="en-US" altLang="ko-KR" dirty="0" err="1"/>
              <a:t>Samling</a:t>
            </a:r>
            <a:r>
              <a:rPr lang="en-US" altLang="ko-KR" dirty="0"/>
              <a:t> rate</a:t>
            </a:r>
            <a:r>
              <a:rPr lang="ko-KR" altLang="en-US" dirty="0"/>
              <a:t>가 </a:t>
            </a:r>
            <a:r>
              <a:rPr lang="en-US" altLang="ko-KR" dirty="0"/>
              <a:t>16000Hz </a:t>
            </a:r>
            <a:r>
              <a:rPr lang="ko-KR" altLang="en-US" dirty="0"/>
              <a:t>보다 낮으면 음성 인식 정확도가 손상될 수 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=&gt;</a:t>
            </a:r>
            <a:r>
              <a:rPr lang="ko-KR" altLang="en-US" dirty="0"/>
              <a:t>그러나 오디오 데이터가 </a:t>
            </a:r>
            <a:r>
              <a:rPr lang="en-US" altLang="ko-KR" dirty="0"/>
              <a:t>16,000Hz</a:t>
            </a:r>
            <a:r>
              <a:rPr lang="ko-KR" altLang="en-US" dirty="0"/>
              <a:t>가 아닌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기존 샘플링 </a:t>
            </a:r>
            <a:r>
              <a:rPr lang="ko-KR" altLang="en-US" dirty="0" err="1">
                <a:solidFill>
                  <a:srgbClr val="FF0000"/>
                </a:solidFill>
              </a:rPr>
              <a:t>레이트로</a:t>
            </a:r>
            <a:r>
              <a:rPr lang="ko-KR" altLang="en-US" dirty="0">
                <a:solidFill>
                  <a:srgbClr val="FF0000"/>
                </a:solidFill>
              </a:rPr>
              <a:t> 이미 녹음된 경우에는 오디오를 </a:t>
            </a:r>
            <a:r>
              <a:rPr lang="en-US" altLang="ko-KR" dirty="0">
                <a:solidFill>
                  <a:srgbClr val="FF0000"/>
                </a:solidFill>
              </a:rPr>
              <a:t>16,000Hz</a:t>
            </a:r>
            <a:r>
              <a:rPr lang="ko-KR" altLang="en-US" dirty="0">
                <a:solidFill>
                  <a:srgbClr val="FF0000"/>
                </a:solidFill>
              </a:rPr>
              <a:t>로 다시 </a:t>
            </a:r>
            <a:r>
              <a:rPr lang="ko-KR" altLang="en-US" dirty="0" err="1">
                <a:solidFill>
                  <a:srgbClr val="FF0000"/>
                </a:solidFill>
              </a:rPr>
              <a:t>샘플링하지</a:t>
            </a:r>
            <a:r>
              <a:rPr lang="ko-KR" altLang="en-US" dirty="0">
                <a:solidFill>
                  <a:srgbClr val="FF0000"/>
                </a:solidFill>
              </a:rPr>
              <a:t> 마세요</a:t>
            </a:r>
            <a:r>
              <a:rPr lang="en-US" altLang="ko-KR" dirty="0">
                <a:solidFill>
                  <a:srgbClr val="FF0000"/>
                </a:solidFill>
              </a:rPr>
              <a:t>.” </a:t>
            </a:r>
            <a:r>
              <a:rPr lang="ko-KR" altLang="en-US" dirty="0"/>
              <a:t>예를 들어 대부분의 이전 전화 통화 오디오는 </a:t>
            </a:r>
            <a:r>
              <a:rPr lang="en-US" altLang="ko-KR" dirty="0"/>
              <a:t>8,000Hz </a:t>
            </a:r>
            <a:r>
              <a:rPr lang="ko-KR" altLang="en-US" dirty="0"/>
              <a:t>샘플링 </a:t>
            </a:r>
            <a:r>
              <a:rPr lang="ko-KR" altLang="en-US" dirty="0" err="1"/>
              <a:t>레이트를</a:t>
            </a:r>
            <a:r>
              <a:rPr lang="ko-KR" altLang="en-US" dirty="0"/>
              <a:t> 사용하므로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결과 정확도가 떨어질 수 있습니다</a:t>
            </a:r>
            <a:r>
              <a:rPr lang="en-US" altLang="ko-KR" dirty="0">
                <a:solidFill>
                  <a:srgbClr val="FF0000"/>
                </a:solidFill>
              </a:rPr>
              <a:t>.”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03" y="1404594"/>
            <a:ext cx="5550697" cy="457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2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169D3B12-BE0A-49B5-B06A-432C8A4E6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2423734"/>
            <a:ext cx="5058481" cy="4086795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5EFEA0CD-478A-4664-B44E-48197C04CFBA}"/>
              </a:ext>
            </a:extLst>
          </p:cNvPr>
          <p:cNvSpPr txBox="1">
            <a:spLocks/>
          </p:cNvSpPr>
          <p:nvPr/>
        </p:nvSpPr>
        <p:spPr>
          <a:xfrm>
            <a:off x="990600" y="7376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dirty="0">
                <a:solidFill>
                  <a:schemeClr val="bg1"/>
                </a:solidFill>
              </a:rPr>
              <a:t>Jetson</a:t>
            </a:r>
            <a:r>
              <a:rPr lang="ko-KR" altLang="en-US" dirty="0">
                <a:solidFill>
                  <a:schemeClr val="bg1"/>
                </a:solidFill>
              </a:rPr>
              <a:t>을 통한 소리 인식 구현 예정</a:t>
            </a:r>
            <a:br>
              <a:rPr lang="ko-KR" altLang="en-US" dirty="0">
                <a:solidFill>
                  <a:schemeClr val="bg1"/>
                </a:solidFill>
              </a:rPr>
            </a:b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E4C8AB02-786E-45F9-ACA8-A05627CD7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10" y="2848266"/>
            <a:ext cx="10515600" cy="1325563"/>
          </a:xfrm>
        </p:spPr>
        <p:txBody>
          <a:bodyPr/>
          <a:lstStyle/>
          <a:p>
            <a:r>
              <a:rPr lang="ko-KR" altLang="en-US" sz="2800" dirty="0"/>
              <a:t>특징 추출은 </a:t>
            </a:r>
            <a:r>
              <a:rPr lang="ko-KR" altLang="en-US" sz="2800" dirty="0" err="1"/>
              <a:t>스펙트로그램으로</a:t>
            </a:r>
            <a:r>
              <a:rPr lang="ko-KR" altLang="en-US" sz="2800" dirty="0"/>
              <a:t> </a:t>
            </a:r>
            <a:br>
              <a:rPr lang="en-US" altLang="ko-KR" sz="2800" dirty="0"/>
            </a:br>
            <a:r>
              <a:rPr lang="ko-KR" altLang="en-US" sz="2800" dirty="0"/>
              <a:t>그린 후 분석할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42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120D8-F95A-482E-9130-07EA2501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참고한 예시 코드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1B4B29BA-9925-46EC-8ADC-5DBE674F8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810267" cy="1381318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E27DDD2-7001-4186-A0F0-DB839EF518E0}"/>
              </a:ext>
            </a:extLst>
          </p:cNvPr>
          <p:cNvSpPr txBox="1">
            <a:spLocks/>
          </p:cNvSpPr>
          <p:nvPr/>
        </p:nvSpPr>
        <p:spPr>
          <a:xfrm>
            <a:off x="704273" y="30162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준비한 데이터셋들을 </a:t>
            </a:r>
            <a:r>
              <a:rPr lang="en-US" altLang="ko-KR" sz="2000" dirty="0" err="1"/>
              <a:t>datafolder</a:t>
            </a:r>
            <a:r>
              <a:rPr lang="ko-KR" altLang="en-US" sz="2000" dirty="0"/>
              <a:t>에 저장</a:t>
            </a:r>
            <a:endParaRPr lang="en-US" altLang="ko-KR" sz="2000" dirty="0"/>
          </a:p>
          <a:p>
            <a:r>
              <a:rPr lang="ko-KR" altLang="en-US" sz="2000" dirty="0"/>
              <a:t>다운로드한 파일의 압축을 푼 후 오디오파일을 읽는 메소드</a:t>
            </a:r>
            <a:r>
              <a:rPr lang="ko-KR" altLang="en-US" dirty="0"/>
              <a:t> 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54854A9A-831B-40EA-BAE9-3A042AC85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18" y="4179338"/>
            <a:ext cx="5229955" cy="1676634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33FF1B9A-2746-4167-B738-C21424451325}"/>
              </a:ext>
            </a:extLst>
          </p:cNvPr>
          <p:cNvSpPr txBox="1">
            <a:spLocks/>
          </p:cNvSpPr>
          <p:nvPr/>
        </p:nvSpPr>
        <p:spPr>
          <a:xfrm>
            <a:off x="616528" y="56267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오디오파일을 분석 후 소리를 들으면 기계가 학습할 명령어를 넣는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29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D7303-F3CE-423C-82CD-A39B1CFE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참고한 예시 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088DCB3-8B8D-49F3-B030-D48B5D7CA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5" y="1780563"/>
            <a:ext cx="1590897" cy="733527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8AB8302-D304-4AD9-AEB0-C46A06B6E137}"/>
              </a:ext>
            </a:extLst>
          </p:cNvPr>
          <p:cNvSpPr txBox="1">
            <a:spLocks/>
          </p:cNvSpPr>
          <p:nvPr/>
        </p:nvSpPr>
        <p:spPr>
          <a:xfrm>
            <a:off x="838200" y="22816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/>
              <a:t>segmentDuration</a:t>
            </a:r>
            <a:r>
              <a:rPr lang="en-US" altLang="ko-KR" sz="2000" dirty="0"/>
              <a:t>(</a:t>
            </a:r>
            <a:r>
              <a:rPr lang="ko-KR" altLang="en-US" sz="2000" dirty="0"/>
              <a:t>오디오파일 길이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이미 오디션을 통해 </a:t>
            </a:r>
            <a:r>
              <a:rPr lang="en-US" altLang="ko-KR" sz="2000" dirty="0"/>
              <a:t>1</a:t>
            </a:r>
            <a:r>
              <a:rPr lang="ko-KR" altLang="en-US" sz="2000" dirty="0"/>
              <a:t>초로 나누었지만 </a:t>
            </a:r>
            <a:r>
              <a:rPr lang="en-US" altLang="ko-KR" sz="2000" dirty="0"/>
              <a:t>1</a:t>
            </a:r>
            <a:r>
              <a:rPr lang="ko-KR" altLang="en-US" sz="2000" dirty="0" err="1"/>
              <a:t>초이상</a:t>
            </a:r>
            <a:r>
              <a:rPr lang="ko-KR" altLang="en-US" sz="2000" dirty="0"/>
              <a:t> 혹은 그 이하는 구분하지 못하도록 변수설정</a:t>
            </a:r>
          </a:p>
        </p:txBody>
      </p:sp>
      <p:pic>
        <p:nvPicPr>
          <p:cNvPr id="8" name="그림 7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7F59AA00-8FD8-42A5-85AB-C1E0D6F27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5410955" cy="2038635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3C3C57D0-FD49-4334-91E7-CCFE09B92B3A}"/>
              </a:ext>
            </a:extLst>
          </p:cNvPr>
          <p:cNvSpPr txBox="1">
            <a:spLocks/>
          </p:cNvSpPr>
          <p:nvPr/>
        </p:nvSpPr>
        <p:spPr>
          <a:xfrm>
            <a:off x="838200" y="50569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그 이후 </a:t>
            </a:r>
            <a:r>
              <a:rPr lang="ko-KR" altLang="en-US" sz="2000" dirty="0" err="1"/>
              <a:t>스펙트로그램</a:t>
            </a:r>
            <a:r>
              <a:rPr lang="ko-KR" altLang="en-US" sz="2000" dirty="0"/>
              <a:t> 함수를 사용하여 </a:t>
            </a:r>
            <a:r>
              <a:rPr lang="en-US" altLang="ko-KR" sz="2000" dirty="0"/>
              <a:t>1</a:t>
            </a:r>
            <a:r>
              <a:rPr lang="ko-KR" altLang="en-US" sz="2000" dirty="0"/>
              <a:t>초에 맞는 오디오파일을 </a:t>
            </a:r>
            <a:r>
              <a:rPr lang="ko-KR" altLang="en-US" sz="2000" dirty="0" err="1"/>
              <a:t>스펙트로그램의</a:t>
            </a:r>
            <a:r>
              <a:rPr lang="ko-KR" altLang="en-US" sz="2000" dirty="0"/>
              <a:t> 로그를 구하는 방식으로 변환</a:t>
            </a:r>
          </a:p>
        </p:txBody>
      </p:sp>
    </p:spTree>
    <p:extLst>
      <p:ext uri="{BB962C8B-B14F-4D97-AF65-F5344CB8AC3E}">
        <p14:creationId xmlns:p14="http://schemas.microsoft.com/office/powerpoint/2010/main" val="422901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A371-D9F9-484C-B376-F8B24297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참고한 </a:t>
            </a:r>
            <a:r>
              <a:rPr lang="ko-KR" altLang="en-US"/>
              <a:t>예시 코드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6A19E39-F68C-41DB-98C7-F2B257529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69" y="1507224"/>
            <a:ext cx="3982006" cy="2572109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1FE9FB5-8F88-4003-BEE7-DD1EAACA1873}"/>
              </a:ext>
            </a:extLst>
          </p:cNvPr>
          <p:cNvSpPr txBox="1">
            <a:spLocks/>
          </p:cNvSpPr>
          <p:nvPr/>
        </p:nvSpPr>
        <p:spPr>
          <a:xfrm>
            <a:off x="685800" y="38958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/>
              <a:t>스펙트로그램을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시각화하여</a:t>
            </a:r>
            <a:r>
              <a:rPr lang="ko-KR" altLang="en-US" sz="2800" dirty="0"/>
              <a:t> 나타내는 코드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8244A7-420F-421C-AE1C-8A950FA92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823" y="1027906"/>
            <a:ext cx="2305372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0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115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HIPI</vt:lpstr>
      <vt:lpstr>데이터셋</vt:lpstr>
      <vt:lpstr>Sampling_rate</vt:lpstr>
      <vt:lpstr>특징 추출은 스펙트로그램으로  그린 후 분석할 예정</vt:lpstr>
      <vt:lpstr>참고한 예시 코드</vt:lpstr>
      <vt:lpstr>참고한 예시 코드</vt:lpstr>
      <vt:lpstr>참고한 예시 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HIPI</dc:title>
  <dc:creator>김현주</dc:creator>
  <cp:lastModifiedBy>김현주</cp:lastModifiedBy>
  <cp:revision>2</cp:revision>
  <dcterms:created xsi:type="dcterms:W3CDTF">2020-05-18T05:36:17Z</dcterms:created>
  <dcterms:modified xsi:type="dcterms:W3CDTF">2020-05-18T05:46:43Z</dcterms:modified>
</cp:coreProperties>
</file>