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7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FB608-B11B-4A76-AA8A-FF0C59CFF521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66CA-28E2-40D9-A01C-F6748946B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6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0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추가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118" y="2724346"/>
            <a:ext cx="9404450" cy="13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5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Librosa</a:t>
            </a:r>
            <a:r>
              <a:rPr lang="ko-KR" altLang="en-US" dirty="0"/>
              <a:t>를 이용한 </a:t>
            </a:r>
            <a:r>
              <a:rPr lang="en-US" altLang="ko-KR" dirty="0"/>
              <a:t>spectrogram</a:t>
            </a:r>
            <a:r>
              <a:rPr lang="ko-KR" altLang="en-US" dirty="0"/>
              <a:t>변환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8" y="1658717"/>
            <a:ext cx="7423314" cy="487860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61"/>
          <a:stretch/>
        </p:blipFill>
        <p:spPr>
          <a:xfrm>
            <a:off x="5909330" y="1558713"/>
            <a:ext cx="6197829" cy="20220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1635" y="4283686"/>
            <a:ext cx="356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인식 및 분류를 위해 범위를 </a:t>
            </a:r>
            <a:r>
              <a:rPr lang="en-US" altLang="ko-KR" dirty="0"/>
              <a:t>0-1dB</a:t>
            </a:r>
            <a:r>
              <a:rPr lang="ko-KR" altLang="en-US" dirty="0"/>
              <a:t>로 </a:t>
            </a:r>
            <a:r>
              <a:rPr lang="en-US" altLang="ko-KR" dirty="0"/>
              <a:t>Normalization</a:t>
            </a:r>
          </a:p>
          <a:p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732257" y="3810706"/>
            <a:ext cx="1589378" cy="7047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7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93A2F-2CBF-4AB7-853D-1C6F8BD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0"/>
            <a:ext cx="10515600" cy="1325563"/>
          </a:xfrm>
        </p:spPr>
        <p:txBody>
          <a:bodyPr/>
          <a:lstStyle/>
          <a:p>
            <a:r>
              <a:rPr lang="en-US" altLang="ko-KR" dirty="0"/>
              <a:t>Mobilenet-v2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3B449DB-9962-4632-8FF3-BA2DE44F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0" y="1053353"/>
            <a:ext cx="6576243" cy="4751294"/>
          </a:xfr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92C228-DAA5-4D76-85DA-3C2F4CE4A9A0}"/>
              </a:ext>
            </a:extLst>
          </p:cNvPr>
          <p:cNvCxnSpPr/>
          <p:nvPr/>
        </p:nvCxnSpPr>
        <p:spPr>
          <a:xfrm flipH="1" flipV="1">
            <a:off x="6712048" y="1325563"/>
            <a:ext cx="1589378" cy="7047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9A0C7F-CF75-433E-9A86-D06677454574}"/>
              </a:ext>
            </a:extLst>
          </p:cNvPr>
          <p:cNvSpPr txBox="1"/>
          <p:nvPr/>
        </p:nvSpPr>
        <p:spPr>
          <a:xfrm>
            <a:off x="8301426" y="662781"/>
            <a:ext cx="3563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2-5 </a:t>
            </a:r>
            <a:r>
              <a:rPr lang="ko-KR" altLang="en-US" dirty="0"/>
              <a:t>행은 작업에 필요한 모든 기능을 가져옴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8-13 </a:t>
            </a:r>
            <a:r>
              <a:rPr lang="ko-KR" altLang="en-US" dirty="0"/>
              <a:t>행은 이미지를 처리하여 </a:t>
            </a:r>
            <a:r>
              <a:rPr lang="en-US" altLang="ko-KR" dirty="0" err="1"/>
              <a:t>MobileNet</a:t>
            </a:r>
            <a:r>
              <a:rPr lang="ko-KR" altLang="en-US" dirty="0"/>
              <a:t>과 친숙해 지도록 이미지를 처리하는 데 사용하는 특수 정의</a:t>
            </a:r>
            <a:endParaRPr lang="en-US" altLang="ko-KR" dirty="0"/>
          </a:p>
          <a:p>
            <a:pPr fontAlgn="base"/>
            <a:r>
              <a:rPr lang="en-US" altLang="ko-KR" dirty="0"/>
              <a:t>19 </a:t>
            </a:r>
            <a:r>
              <a:rPr lang="ko-KR" altLang="en-US" dirty="0"/>
              <a:t>행은 테스트 이미지 경로를 정의</a:t>
            </a:r>
            <a:endParaRPr lang="en-US" altLang="ko-KR" dirty="0"/>
          </a:p>
          <a:p>
            <a:pPr fontAlgn="base"/>
            <a:r>
              <a:rPr lang="en-US" altLang="ko-KR" dirty="0"/>
              <a:t>22 </a:t>
            </a:r>
            <a:r>
              <a:rPr lang="ko-KR" altLang="en-US" dirty="0"/>
              <a:t>행은 테스트 이미지를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fontAlgn="base"/>
            <a:r>
              <a:rPr lang="en-US" altLang="ko-KR" dirty="0"/>
              <a:t>25 </a:t>
            </a:r>
            <a:r>
              <a:rPr lang="ko-KR" altLang="en-US" dirty="0"/>
              <a:t>행은 </a:t>
            </a:r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ko-KR" altLang="en-US" dirty="0"/>
              <a:t>모델을 인스턴스화</a:t>
            </a:r>
            <a:endParaRPr lang="en-US" altLang="ko-KR" dirty="0"/>
          </a:p>
          <a:p>
            <a:pPr fontAlgn="base"/>
            <a:r>
              <a:rPr lang="en-US" altLang="ko-KR" dirty="0"/>
              <a:t>28 </a:t>
            </a:r>
            <a:r>
              <a:rPr lang="ko-KR" altLang="en-US" dirty="0"/>
              <a:t>행은 </a:t>
            </a:r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ko-KR" altLang="en-US" dirty="0"/>
              <a:t>모델을 사용하여 테스트 이미지를 예측</a:t>
            </a:r>
            <a:endParaRPr lang="en-US" altLang="ko-KR" dirty="0"/>
          </a:p>
          <a:p>
            <a:pPr fontAlgn="base"/>
            <a:r>
              <a:rPr lang="en-US" altLang="ko-KR" dirty="0"/>
              <a:t>31 </a:t>
            </a:r>
            <a:r>
              <a:rPr lang="ko-KR" altLang="en-US" dirty="0"/>
              <a:t>행은 테스트 이미지의 상위 </a:t>
            </a:r>
            <a:r>
              <a:rPr lang="en-US" altLang="ko-KR" dirty="0"/>
              <a:t>5 </a:t>
            </a:r>
            <a:r>
              <a:rPr lang="ko-KR" altLang="en-US" dirty="0"/>
              <a:t>개 예측을 제공</a:t>
            </a:r>
            <a:endParaRPr lang="en-US" altLang="ko-KR" dirty="0"/>
          </a:p>
          <a:p>
            <a:pPr fontAlgn="base"/>
            <a:r>
              <a:rPr lang="en-US" altLang="ko-KR" dirty="0"/>
              <a:t>32 </a:t>
            </a:r>
            <a:r>
              <a:rPr lang="ko-KR" altLang="en-US" dirty="0"/>
              <a:t>행은 테스트 이미지의 상위 </a:t>
            </a:r>
            <a:r>
              <a:rPr lang="en-US" altLang="ko-KR" dirty="0"/>
              <a:t>5 </a:t>
            </a:r>
            <a:r>
              <a:rPr lang="ko-KR" altLang="en-US" dirty="0"/>
              <a:t>개 예측을 인쇄</a:t>
            </a:r>
            <a:endParaRPr lang="en-US" altLang="ko-KR" dirty="0"/>
          </a:p>
          <a:p>
            <a:pPr fontAlgn="base"/>
            <a:r>
              <a:rPr lang="en-US" altLang="ko-KR" dirty="0"/>
              <a:t>36-38 </a:t>
            </a:r>
            <a:r>
              <a:rPr lang="ko-KR" altLang="en-US" dirty="0"/>
              <a:t>행은 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ko-KR" altLang="en-US" dirty="0"/>
              <a:t>모델을 </a:t>
            </a:r>
            <a:r>
              <a:rPr lang="en-US" altLang="ko-KR" dirty="0" err="1"/>
              <a:t>save_path</a:t>
            </a:r>
            <a:r>
              <a:rPr lang="en-US" altLang="ko-KR" dirty="0"/>
              <a:t> </a:t>
            </a:r>
            <a:r>
              <a:rPr lang="ko-KR" altLang="en-US" dirty="0"/>
              <a:t> 에서 </a:t>
            </a:r>
            <a:r>
              <a:rPr lang="en-US" altLang="ko-KR" dirty="0"/>
              <a:t>tf.js </a:t>
            </a:r>
            <a:r>
              <a:rPr lang="ko-KR" altLang="en-US" dirty="0"/>
              <a:t> 레이어 형식  으로 변환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E4E3C-8618-4D27-8508-E2508DE2F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31" y="5181366"/>
            <a:ext cx="372479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90913-B432-47E1-9E01-8AAA318E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가지의 데이터 </a:t>
            </a:r>
            <a:r>
              <a:rPr lang="ko-KR" altLang="en-US" sz="2800" dirty="0" err="1"/>
              <a:t>셋중</a:t>
            </a:r>
            <a:r>
              <a:rPr lang="ko-KR" altLang="en-US" sz="2800" dirty="0"/>
              <a:t> </a:t>
            </a:r>
            <a:r>
              <a:rPr lang="en-US" altLang="ko-KR" sz="2800" dirty="0"/>
              <a:t>peacock(</a:t>
            </a:r>
            <a:r>
              <a:rPr lang="ko-KR" altLang="en-US" sz="2800" dirty="0"/>
              <a:t>공작</a:t>
            </a:r>
            <a:r>
              <a:rPr lang="en-US" altLang="ko-KR" sz="2800" dirty="0"/>
              <a:t>)</a:t>
            </a:r>
            <a:r>
              <a:rPr lang="ko-KR" altLang="en-US" sz="2800" dirty="0"/>
              <a:t>이 예측되어 나오는 결과값을 </a:t>
            </a:r>
            <a:r>
              <a:rPr lang="ko-KR" altLang="en-US" sz="2800" dirty="0" err="1"/>
              <a:t>출력해냄</a:t>
            </a:r>
            <a:endParaRPr lang="ko-KR" altLang="en-US" sz="2800" dirty="0"/>
          </a:p>
        </p:txBody>
      </p:sp>
      <p:pic>
        <p:nvPicPr>
          <p:cNvPr id="8" name="내용 개체 틀 7" descr="조류, 동물, 잔디, 실외이(가) 표시된 사진&#10;&#10;자동 생성된 설명">
            <a:extLst>
              <a:ext uri="{FF2B5EF4-FFF2-40B4-BE49-F238E27FC236}">
                <a16:creationId xmlns:a16="http://schemas.microsoft.com/office/drawing/2014/main" id="{5D80B0B7-4B19-4C50-A393-129B19C6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40034" cy="4351338"/>
          </a:xfrm>
        </p:spPr>
      </p:pic>
    </p:spTree>
    <p:extLst>
      <p:ext uri="{BB962C8B-B14F-4D97-AF65-F5344CB8AC3E}">
        <p14:creationId xmlns:p14="http://schemas.microsoft.com/office/powerpoint/2010/main" val="78736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HIPI</vt:lpstr>
      <vt:lpstr>데이터셋 추가</vt:lpstr>
      <vt:lpstr>Librosa를 이용한 spectrogram변환</vt:lpstr>
      <vt:lpstr>Mobilenet-v2</vt:lpstr>
      <vt:lpstr>5가지의 데이터 셋중 peacock(공작)이 예측되어 나오는 결과값을 출력해냄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</dc:title>
  <dc:creator>김 지호</dc:creator>
  <cp:lastModifiedBy>김현주</cp:lastModifiedBy>
  <cp:revision>4</cp:revision>
  <dcterms:created xsi:type="dcterms:W3CDTF">2020-05-19T14:10:10Z</dcterms:created>
  <dcterms:modified xsi:type="dcterms:W3CDTF">2020-05-19T22:15:48Z</dcterms:modified>
  <cp:contentStatus/>
</cp:coreProperties>
</file>