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F67C6-C08B-446B-823A-F7A586B86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16DB1A-D62D-4145-82C0-3E913D984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F0C30-0E18-45E0-A8B1-BC16E1C2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7C97-BBCA-48FA-ABC3-F32BCDA802E1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61333-958F-4EA6-9FA6-9EE7F405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7FA4A-81E3-4251-8978-FAE92EAD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32CF-606D-49DF-9085-B8D37B591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10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2A429-73A1-4F8C-9972-BB160B4E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5611D9-4E8D-49D4-87BB-6F5202BBC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DA494-18EC-4A7D-8E5D-137E36A2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7C97-BBCA-48FA-ABC3-F32BCDA802E1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EFD57-4EC6-42AF-AE1F-057B6AF1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359EE-661C-44EE-9600-3D025E18C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32CF-606D-49DF-9085-B8D37B591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97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0AC9BF-A8AB-42CE-8217-E4E27A930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51008-7D97-4508-87B5-799AA554F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64382-9EF1-4333-AD53-0619D1C4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7C97-BBCA-48FA-ABC3-F32BCDA802E1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FE22E-368F-4D4F-8974-E51EE6FF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BC800-E1F3-484C-B89B-7F8AA730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32CF-606D-49DF-9085-B8D37B591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989D3-8C14-4230-A4BD-9E1390B7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E98B7-C817-48D5-9881-D4F76553B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A5813-A799-4FCA-83F3-16D1D3B8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7C97-BBCA-48FA-ABC3-F32BCDA802E1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06BC2-D778-4457-BEE9-6EAC7EA7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45FD5-5150-46D4-9852-FB5EC207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32CF-606D-49DF-9085-B8D37B591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9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61DD9-E135-489B-94A5-433BE3E6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C6B297-85CF-4E60-9CDD-8A6E9A13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255BB-0199-4C23-8C3C-0C2DEC07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7C97-BBCA-48FA-ABC3-F32BCDA802E1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3468C-0250-41C4-8E0C-9BB606B4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F8A9C-9379-4583-B5CD-D613829F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32CF-606D-49DF-9085-B8D37B591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01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05E8E-8EE7-4C83-B65A-1297089B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D2A3AF-772D-4EE4-9673-B6BC1F3A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F1353-1838-4902-BE69-64E72AC00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AA83BA-CAEB-49F5-80D5-DFA81E55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7C97-BBCA-48FA-ABC3-F32BCDA802E1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F47BC-F030-4A89-84D5-BBA167E0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29C9F9-8ABE-44EF-8C3F-B9B42B1F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32CF-606D-49DF-9085-B8D37B591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75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151E7-70F6-4E9C-84B4-A79B4F65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449B3F-C7C3-4E1C-AEEB-5DC4B6676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D050EE-609D-49A1-8902-D3DB8F1D0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2D32BC-B572-4808-8FF6-67185B680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03D9EE-0941-4858-B9C5-5482FE5F3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C93307-389D-400A-9A14-F47565B5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7C97-BBCA-48FA-ABC3-F32BCDA802E1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505DEB-1BAF-4BD2-8BA5-2AB7CA8A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0AB312-99C8-4FDC-AF14-E715BEF0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32CF-606D-49DF-9085-B8D37B591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5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26A64-8D99-4101-ADE2-57276189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9E988-9EA5-4080-B1F7-5BDE7416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7C97-BBCA-48FA-ABC3-F32BCDA802E1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52521A-1DC8-4810-AAC7-968ADB6F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EE99B4-346B-4040-AA65-FE512972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32CF-606D-49DF-9085-B8D37B591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8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896B2D-EFAA-45DA-B20B-38290790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7C97-BBCA-48FA-ABC3-F32BCDA802E1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F8721C-E658-428A-9B80-27A675A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8547B1-675B-423B-B485-19EC4A70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32CF-606D-49DF-9085-B8D37B591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4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2939D-2998-4BD0-A3AB-8FE9868A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11492-3BC9-4382-B25C-CD0BFF796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2321-931C-46FB-8850-FFD1B60F3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A8E8E1-ECD2-4E27-AD63-9189826D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7C97-BBCA-48FA-ABC3-F32BCDA802E1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DE9794-9F33-4A14-8B67-C4ADE224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61B48-8AD2-42BD-B96E-D888DDEE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32CF-606D-49DF-9085-B8D37B591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3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FD191-C323-4A94-A9C5-BAC93DA3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54A661-44CC-40CD-99B9-98E6DD648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6C08B8-1022-41B1-94A2-5365DA6E2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48D82-EB20-4E60-99CC-28542DD7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7C97-BBCA-48FA-ABC3-F32BCDA802E1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8E94B-15CA-419F-A9A6-4C74981E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4951D-F724-45A5-98AD-5EA00DFB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32CF-606D-49DF-9085-B8D37B591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54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907B7A-EA2E-494F-99EE-B005DA0F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4CCC5-D0CB-471E-AA4D-496A351F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3E58D-D29C-4D33-8F7D-FD77651CE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27C97-BBCA-48FA-ABC3-F32BCDA802E1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58177-987B-4945-A69B-21460B686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AA6D3-C52A-4118-8BDF-5FE11EC9E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32CF-606D-49DF-9085-B8D37B591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26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EA17448-1DE6-49E8-8008-7DC018BCBEF6}"/>
              </a:ext>
            </a:extLst>
          </p:cNvPr>
          <p:cNvSpPr txBox="1">
            <a:spLocks/>
          </p:cNvSpPr>
          <p:nvPr/>
        </p:nvSpPr>
        <p:spPr>
          <a:xfrm>
            <a:off x="1524000" y="12144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Consolas" panose="020B0609020204030204" pitchFamily="49" charset="0"/>
              </a:rPr>
              <a:t>HIPI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ko-KR" altLang="en-US" dirty="0" err="1">
                <a:latin typeface="Consolas" panose="020B0609020204030204" pitchFamily="49" charset="0"/>
              </a:rPr>
              <a:t>캡스톤</a:t>
            </a:r>
            <a:r>
              <a:rPr lang="ko-KR" altLang="en-US" dirty="0">
                <a:latin typeface="Consolas" panose="020B0609020204030204" pitchFamily="49" charset="0"/>
              </a:rPr>
              <a:t> 딥러닝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CDFAA593-9D15-489D-86A2-40BB1D9C6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dirty="0"/>
              <a:t>                                             </a:t>
            </a:r>
            <a:r>
              <a:rPr lang="en-US" altLang="ko-KR" dirty="0">
                <a:latin typeface="Consolas" panose="020B0609020204030204" pitchFamily="49" charset="0"/>
              </a:rPr>
              <a:t>20175130 </a:t>
            </a:r>
            <a:r>
              <a:rPr lang="ko-KR" altLang="en-US" dirty="0">
                <a:latin typeface="Consolas" panose="020B0609020204030204" pitchFamily="49" charset="0"/>
              </a:rPr>
              <a:t>박건우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                20175125</a:t>
            </a:r>
            <a:r>
              <a:rPr lang="ko-KR" altLang="en-US" dirty="0">
                <a:latin typeface="Consolas" panose="020B0609020204030204" pitchFamily="49" charset="0"/>
              </a:rPr>
              <a:t>김지호</a:t>
            </a:r>
          </a:p>
        </p:txBody>
      </p:sp>
    </p:spTree>
    <p:extLst>
      <p:ext uri="{BB962C8B-B14F-4D97-AF65-F5344CB8AC3E}">
        <p14:creationId xmlns:p14="http://schemas.microsoft.com/office/powerpoint/2010/main" val="302267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ACCDD-536F-4486-9369-8CA63A88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96"/>
            <a:ext cx="10515600" cy="1325563"/>
          </a:xfrm>
        </p:spPr>
        <p:txBody>
          <a:bodyPr/>
          <a:lstStyle/>
          <a:p>
            <a:r>
              <a:rPr lang="en-US" altLang="ko-KR" dirty="0"/>
              <a:t>Jetson</a:t>
            </a:r>
            <a:r>
              <a:rPr lang="ko-KR" altLang="en-US" dirty="0"/>
              <a:t>부분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D10F3-AD7E-4417-B249-23ED09685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56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현재 </a:t>
            </a:r>
            <a:r>
              <a:rPr lang="en-US" altLang="ko-KR" dirty="0" err="1"/>
              <a:t>librosa</a:t>
            </a:r>
            <a:r>
              <a:rPr lang="ko-KR" altLang="en-US" dirty="0"/>
              <a:t>를 설치하기 위해 </a:t>
            </a:r>
            <a:r>
              <a:rPr lang="en-US" altLang="ko-KR" dirty="0"/>
              <a:t>pip3</a:t>
            </a:r>
            <a:r>
              <a:rPr lang="ko-KR" altLang="en-US" dirty="0"/>
              <a:t>이라는 패키지를 먼저 </a:t>
            </a:r>
            <a:r>
              <a:rPr lang="ko-KR" altLang="en-US" dirty="0" err="1"/>
              <a:t>다운한</a:t>
            </a:r>
            <a:r>
              <a:rPr lang="ko-KR" altLang="en-US" dirty="0"/>
              <a:t> 후에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–pip3 install </a:t>
            </a:r>
            <a:r>
              <a:rPr lang="en-US" altLang="ko-KR" dirty="0" err="1"/>
              <a:t>librosa</a:t>
            </a:r>
            <a:r>
              <a:rPr lang="ko-KR" altLang="en-US" dirty="0"/>
              <a:t>를 하였으나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설치 중간에 자꾸 오류가 발생하여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구글링을 해보았으나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별다른 방법을 찾지 못하였음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또한</a:t>
            </a:r>
            <a:r>
              <a:rPr lang="en-US" altLang="ko-KR" dirty="0"/>
              <a:t>,</a:t>
            </a:r>
            <a:r>
              <a:rPr lang="ko-KR" altLang="en-US" dirty="0"/>
              <a:t>설치가 되었을 때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어떻게 사용하는지에 대해서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찾아보았으나 정확한 알고리즘을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이해하지 못하고 있어 어려움을 겪고 있음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5" name="그림 4" descr="실내, 테이블, 컴퓨터, 앉아있는이(가) 표시된 사진&#10;&#10;자동 생성된 설명">
            <a:extLst>
              <a:ext uri="{FF2B5EF4-FFF2-40B4-BE49-F238E27FC236}">
                <a16:creationId xmlns:a16="http://schemas.microsoft.com/office/drawing/2014/main" id="{D25A533D-F2BC-44A9-9BC0-82A6CCF22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056" y="2277808"/>
            <a:ext cx="6266688" cy="288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5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AAC49-E4BE-44B6-A979-C5CCB6B52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0808"/>
            <a:ext cx="10515600" cy="1325563"/>
          </a:xfrm>
        </p:spPr>
        <p:txBody>
          <a:bodyPr/>
          <a:lstStyle/>
          <a:p>
            <a:r>
              <a:rPr lang="en-US" altLang="ko-KR" dirty="0"/>
              <a:t>Jetson</a:t>
            </a:r>
            <a:r>
              <a:rPr lang="ko-KR" altLang="en-US" dirty="0"/>
              <a:t>부분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84E6A4-CBA3-4C08-BFB3-B257B4361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5440"/>
            <a:ext cx="10515600" cy="4351338"/>
          </a:xfrm>
        </p:spPr>
        <p:txBody>
          <a:bodyPr/>
          <a:lstStyle/>
          <a:p>
            <a:r>
              <a:rPr lang="en-US" altLang="ko-KR" dirty="0" err="1"/>
              <a:t>Usb</a:t>
            </a:r>
            <a:r>
              <a:rPr lang="ko-KR" altLang="en-US" dirty="0"/>
              <a:t> 마이크 수령 완료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3D</a:t>
            </a:r>
            <a:r>
              <a:rPr lang="ko-KR" altLang="en-US" dirty="0"/>
              <a:t>프린팅 케이스 오전 </a:t>
            </a:r>
            <a:r>
              <a:rPr lang="en-US" altLang="ko-KR" dirty="0"/>
              <a:t>9</a:t>
            </a:r>
            <a:r>
              <a:rPr lang="ko-KR" altLang="en-US" dirty="0"/>
              <a:t>시 </a:t>
            </a:r>
            <a:r>
              <a:rPr lang="ko-KR" altLang="en-US" dirty="0" err="1"/>
              <a:t>슬라이싱</a:t>
            </a:r>
            <a:r>
              <a:rPr lang="ko-KR" altLang="en-US" dirty="0"/>
              <a:t> 완료</a:t>
            </a:r>
            <a:r>
              <a:rPr lang="en-US" altLang="ko-KR" dirty="0"/>
              <a:t>(</a:t>
            </a:r>
            <a:r>
              <a:rPr lang="ko-KR" altLang="en-US" dirty="0"/>
              <a:t>프린트 진행중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6" name="그림 5" descr="실내, 테이블, 금속, 앉아있는이(가) 표시된 사진&#10;&#10;자동 생성된 설명">
            <a:extLst>
              <a:ext uri="{FF2B5EF4-FFF2-40B4-BE49-F238E27FC236}">
                <a16:creationId xmlns:a16="http://schemas.microsoft.com/office/drawing/2014/main" id="{CBBDEBAB-4E45-4D09-B172-B82736209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755" y="955395"/>
            <a:ext cx="3636264" cy="2871216"/>
          </a:xfrm>
          <a:prstGeom prst="rect">
            <a:avLst/>
          </a:prstGeom>
        </p:spPr>
      </p:pic>
      <p:pic>
        <p:nvPicPr>
          <p:cNvPr id="8" name="그림 7" descr="도로, 앉아있는, 하얀색, 상자이(가) 표시된 사진&#10;&#10;자동 생성된 설명">
            <a:extLst>
              <a:ext uri="{FF2B5EF4-FFF2-40B4-BE49-F238E27FC236}">
                <a16:creationId xmlns:a16="http://schemas.microsoft.com/office/drawing/2014/main" id="{680DC277-A2C0-4805-B0E9-895B80219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3443"/>
            <a:ext cx="5961887" cy="2334557"/>
          </a:xfrm>
          <a:prstGeom prst="rect">
            <a:avLst/>
          </a:prstGeom>
        </p:spPr>
      </p:pic>
      <p:pic>
        <p:nvPicPr>
          <p:cNvPr id="10" name="그림 9" descr="사진, 하얀색, 자동차, 앉아있는이(가) 표시된 사진&#10;&#10;자동 생성된 설명">
            <a:extLst>
              <a:ext uri="{FF2B5EF4-FFF2-40B4-BE49-F238E27FC236}">
                <a16:creationId xmlns:a16="http://schemas.microsoft.com/office/drawing/2014/main" id="{91976D3F-5A04-4ED5-A4E6-AA82BD929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87" y="4518707"/>
            <a:ext cx="6230111" cy="233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0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 구조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544505" cy="50012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790" y="2272290"/>
            <a:ext cx="58769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7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정확도 결과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665536" cy="17040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221" y="2021143"/>
            <a:ext cx="5155333" cy="48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4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016" y="1690688"/>
            <a:ext cx="7724775" cy="4219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791" y="3981352"/>
            <a:ext cx="37052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5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83</Words>
  <Application>Microsoft Office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PowerPoint 프레젠테이션</vt:lpstr>
      <vt:lpstr>Jetson부분 진행 상황</vt:lpstr>
      <vt:lpstr>Jetson부분 진행 상황</vt:lpstr>
      <vt:lpstr>Model 구조</vt:lpstr>
      <vt:lpstr>정확도 결과</vt:lpstr>
      <vt:lpstr>Predict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김현주</dc:creator>
  <cp:lastModifiedBy>김 지호</cp:lastModifiedBy>
  <cp:revision>4</cp:revision>
  <dcterms:created xsi:type="dcterms:W3CDTF">2020-05-26T12:46:17Z</dcterms:created>
  <dcterms:modified xsi:type="dcterms:W3CDTF">2020-05-26T15:55:38Z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