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5A76-CEC4-4C13-AAB2-8DA0A1A30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E63CE-CAC2-4DC9-B9D7-8DA869AA3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1599A-EEAE-4200-B2D6-00E79762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360F6-408C-4928-9165-03CAA508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E1C79-FBD5-46AC-9201-AE62F02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1FE4-6BD4-4822-A4CE-D7CD2283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46443-25D9-4FE8-ACCB-3ABD2C09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DC673-FDF1-421E-9E5B-EA05E111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E8B66-8861-4483-96AB-426AD8A4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6D79-1FA4-4BD1-A76E-5D45E3B6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C63E7-9BA3-486C-88B0-9E885C8E0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F9743-4B41-438F-9360-A0164C35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AAB7C-C8F6-48E9-BF49-0F9674BC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6FC70-787D-47F6-9F25-330F597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288D8-2BDA-4C87-9144-56B683E0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5C25A-DC27-4630-90C8-00CA1A27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BFD79-2E52-46B9-8828-E7D0983C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97341-C9BF-4C8F-9D23-10AE998F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A1A8-67FD-4BAF-84B6-A439A122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6CC71-4EA9-431C-9EF7-E963C2C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6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99EED-BF18-47E4-88FA-2B78C570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658F4-50F9-4435-80E2-A37CFE42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51074-9503-4542-B9A4-E0AACDC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4153-FE2B-4D91-BE1A-59E58B83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FA25-9A59-442A-B494-53DBF1D7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78FB2-A682-48AD-A2AB-8C9EC11F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172D8-A934-4059-B706-0F7657412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FB419-48D8-4137-B7CE-7C4C4428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B33DE-4B55-4CEF-BDBA-A389E343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2A95D-0EC9-4500-B28D-5BF5885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5546B-DA84-40A5-B73F-375CA79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B5AA6-D943-4547-869E-E6519001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2B88B-8A8E-4172-97B6-F32F2DCA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E7CBF-F39E-40D2-A337-ACFCB184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E0455-537B-4E0F-B28F-93626987B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5C7FB-AB6C-4BF6-B530-12C8FD6E4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6ED06-6B64-4261-90D7-D4B97E89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6694D-D76C-47E6-93E5-624E0637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B6071-C6F2-4BDB-9810-726D1E47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77A1-ED61-4F9A-972A-24DC460F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2AA6D-F55C-43CE-BBDB-C23399AA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6EB88F-AD43-48B6-9661-CBF19C21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FEB05-EAC8-4614-A671-E612BD8C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1B0F14-23A2-4DBC-A45D-8667BD81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8E3F4-5CE9-4E14-9440-B8A07BBB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0EB009-C507-4616-9558-E94C1749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9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820C3-3AB6-4A9D-A1DD-39E8BEF0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CD52F-398C-480B-97A3-3438F496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56226-64F5-4FA2-80CC-5FCC754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79C18-0737-44DA-91AF-167B117B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37B66-6C5C-4A69-91D3-32C9774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09827-482C-4BF6-BCF3-A42ED582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4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73B3B-75B8-4D89-94A3-CF0FA0FF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97EC86-F2FA-41D1-AEDF-77AB82B2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3BEB6F-68A4-4DF3-8DC7-4013F0B5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C3AB-5A9C-4327-AA09-19A6FEF9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E556A-C661-4846-8BEB-22603F87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816FF-E7BE-4626-8B3D-1BE6334F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61036-C718-4495-A1DC-F703A1F2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4DAE0-5A2B-4C0C-AC67-D92C299D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AA27E-505A-4100-B7DF-C1C0775C3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2C27-AC5F-4146-A1F9-FC5DF123306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F38D9-D5EE-4045-A590-3B3C3D2FE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2D0A7-6BB0-4EF3-A7E6-DEB61176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2476-371B-4AF0-8024-CDF952C21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aihub.or.kr/aidata/133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hyperlink" Target="https://d2.naver.com/helloworld/834478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hyperlink" Target="http://keunwoochoi.blogspot.com/2016/01/blog-po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20817-111C-47C5-962D-59BD4CA35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HIPI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 err="1">
                <a:latin typeface="Consolas" panose="020B0609020204030204" pitchFamily="49" charset="0"/>
              </a:rPr>
              <a:t>캡스톤</a:t>
            </a:r>
            <a:r>
              <a:rPr lang="ko-KR" altLang="en-US" dirty="0">
                <a:latin typeface="Consolas" panose="020B0609020204030204" pitchFamily="49" charset="0"/>
              </a:rPr>
              <a:t> 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2E0D4-9714-41BE-A62E-267FA97B3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                                           </a:t>
            </a:r>
            <a:r>
              <a:rPr lang="en-US" altLang="ko-KR" dirty="0">
                <a:latin typeface="Consolas" panose="020B0609020204030204" pitchFamily="49" charset="0"/>
              </a:rPr>
              <a:t>20175130 </a:t>
            </a:r>
            <a:r>
              <a:rPr lang="ko-KR" altLang="en-US" dirty="0">
                <a:latin typeface="Consolas" panose="020B0609020204030204" pitchFamily="49" charset="0"/>
              </a:rPr>
              <a:t>박건우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               20175125</a:t>
            </a:r>
            <a:r>
              <a:rPr lang="ko-KR" altLang="en-US" dirty="0">
                <a:latin typeface="Consolas" panose="020B0609020204030204" pitchFamily="49" charset="0"/>
              </a:rPr>
              <a:t>김지호</a:t>
            </a:r>
          </a:p>
        </p:txBody>
      </p:sp>
    </p:spTree>
    <p:extLst>
      <p:ext uri="{BB962C8B-B14F-4D97-AF65-F5344CB8AC3E}">
        <p14:creationId xmlns:p14="http://schemas.microsoft.com/office/powerpoint/2010/main" val="371488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72D-7DEF-4382-BB26-34A3D0E5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   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FD7B-A91E-46C4-AEFF-30AA25C7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영상을 통한 라즈베리 파이 딥러닝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effectLst/>
              </a:rPr>
              <a:t>Ⅱ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소리를 통한 라즈베리 파이 딥러닝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9A5B4-C0EB-43DE-865D-7869CF05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8078"/>
            <a:ext cx="10515600" cy="1325563"/>
          </a:xfrm>
        </p:spPr>
        <p:txBody>
          <a:bodyPr>
            <a:normAutofit/>
          </a:bodyPr>
          <a:lstStyle/>
          <a:p>
            <a:pPr lvl="0"/>
            <a:br>
              <a:rPr lang="ko-KR" altLang="ko-KR" sz="2700" dirty="0"/>
            </a:br>
            <a:r>
              <a:rPr lang="en-US" altLang="ko-KR" sz="2700" dirty="0"/>
              <a:t>                   </a:t>
            </a:r>
            <a:r>
              <a:rPr lang="ko-KR" altLang="en-US" sz="2700" dirty="0">
                <a:latin typeface="Consolas" panose="020B0609020204030204" pitchFamily="49" charset="0"/>
              </a:rPr>
              <a:t>영상을 통한 </a:t>
            </a:r>
            <a:r>
              <a:rPr lang="ko-KR" altLang="en-US" sz="2700" dirty="0" err="1">
                <a:latin typeface="Consolas" panose="020B0609020204030204" pitchFamily="49" charset="0"/>
              </a:rPr>
              <a:t>라즈베리파이</a:t>
            </a:r>
            <a:r>
              <a:rPr lang="ko-KR" altLang="en-US" sz="2700" dirty="0">
                <a:latin typeface="Consolas" panose="020B0609020204030204" pitchFamily="49" charset="0"/>
              </a:rPr>
              <a:t> 딥러닝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1A890-4F6C-44B2-AEDE-17A3A437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76"/>
            <a:ext cx="10515600" cy="434004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Ⅰ)</a:t>
            </a:r>
            <a:r>
              <a:rPr lang="ko-KR" altLang="en-US" b="1" dirty="0">
                <a:latin typeface="Consolas" panose="020B0609020204030204" pitchFamily="49" charset="0"/>
              </a:rPr>
              <a:t>주제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sz="2100" b="1" dirty="0">
                <a:latin typeface="Consolas" panose="020B0609020204030204" pitchFamily="49" charset="0"/>
              </a:rPr>
              <a:t>시각장애인을 위한 지하철역 경로 인식 및 알림</a:t>
            </a:r>
            <a:endParaRPr lang="en-US" altLang="ko-KR" sz="2100" b="1" dirty="0">
              <a:latin typeface="Consolas" panose="020B0609020204030204" pitchFamily="49" charset="0"/>
            </a:endParaRP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Ⅱ)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설명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sz="1900" dirty="0">
                <a:latin typeface="Consolas" panose="020B0609020204030204" pitchFamily="49" charset="0"/>
              </a:rPr>
              <a:t>지하철 역 안에서의 영상에서 글자를 인식해 음성으로 시각장애인에게 가야 될 길의 방향을 알려주는 프로젝트이다</a:t>
            </a:r>
            <a:r>
              <a:rPr lang="en-US" altLang="ko-KR" sz="1900" dirty="0">
                <a:latin typeface="Consolas" panose="020B0609020204030204" pitchFamily="49" charset="0"/>
              </a:rPr>
              <a:t>.</a:t>
            </a:r>
            <a:endParaRPr lang="ko-KR" altLang="ko-KR" sz="1900" dirty="0">
              <a:latin typeface="Consolas" panose="020B0609020204030204" pitchFamily="49" charset="0"/>
            </a:endParaRP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Ⅲ)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사용되는 기술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Raspbian, OpenCV, CNN, OCR(tesseract), TTS(</a:t>
            </a:r>
            <a:r>
              <a:rPr lang="ko-KR" altLang="ko-KR" sz="2400" dirty="0">
                <a:latin typeface="Consolas" panose="020B0609020204030204" pitchFamily="49" charset="0"/>
              </a:rPr>
              <a:t>오픈소스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Ⅳ)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효율성 및 기대성</a:t>
            </a:r>
            <a:endParaRPr lang="en-US" altLang="ko-KR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sz="2100" b="1" dirty="0">
                <a:latin typeface="Consolas" panose="020B0609020204030204" pitchFamily="49" charset="0"/>
              </a:rPr>
              <a:t>시각장애인들이 처음 가는 지하철 역에서 길을 찾기는 매우 어렵다</a:t>
            </a:r>
            <a:r>
              <a:rPr lang="en-US" altLang="ko-KR" sz="2100" b="1" dirty="0">
                <a:latin typeface="Consolas" panose="020B0609020204030204" pitchFamily="49" charset="0"/>
              </a:rPr>
              <a:t>.</a:t>
            </a:r>
          </a:p>
          <a:p>
            <a:pPr marL="0" lvl="0" indent="0">
              <a:buNone/>
            </a:pPr>
            <a:r>
              <a:rPr lang="ko-KR" altLang="en-US" sz="2100" b="1" dirty="0">
                <a:latin typeface="Consolas" panose="020B0609020204030204" pitchFamily="49" charset="0"/>
              </a:rPr>
              <a:t>현재 나와있는 안내 어플같은 것도 없기 때문에 도우미나 안내견에게만 의존해야 된다</a:t>
            </a:r>
            <a:r>
              <a:rPr lang="en-US" altLang="ko-KR" sz="2100" b="1" dirty="0">
                <a:latin typeface="Consolas" panose="020B0609020204030204" pitchFamily="49" charset="0"/>
              </a:rPr>
              <a:t>.</a:t>
            </a:r>
          </a:p>
          <a:p>
            <a:pPr marL="0" lvl="0" indent="0">
              <a:buNone/>
            </a:pPr>
            <a:r>
              <a:rPr lang="ko-KR" altLang="en-US" sz="2100" b="1" dirty="0">
                <a:latin typeface="Consolas" panose="020B0609020204030204" pitchFamily="49" charset="0"/>
              </a:rPr>
              <a:t>시각장애인들이 원하는 지하철역까지 갈 수 있도록 지하철 역 안에서의 나가는 출구</a:t>
            </a:r>
            <a:r>
              <a:rPr lang="en-US" altLang="ko-KR" sz="2100" b="1" dirty="0">
                <a:latin typeface="Consolas" panose="020B0609020204030204" pitchFamily="49" charset="0"/>
              </a:rPr>
              <a:t>,</a:t>
            </a:r>
            <a:r>
              <a:rPr lang="ko-KR" altLang="en-US" sz="2100" b="1" dirty="0">
                <a:latin typeface="Consolas" panose="020B0609020204030204" pitchFamily="49" charset="0"/>
              </a:rPr>
              <a:t>갈아타는 길 등을 알려준다면 몇 시간씩 헤맬 일 없이 도착지까지 갈 수 있을 것이다</a:t>
            </a:r>
            <a:r>
              <a:rPr lang="en-US" altLang="ko-KR" sz="21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effectLst/>
                <a:latin typeface="Consolas" panose="020B0609020204030204" pitchFamily="49" charset="0"/>
              </a:rPr>
              <a:t>Ⅴ)</a:t>
            </a:r>
            <a:r>
              <a:rPr lang="ko-KR" altLang="en-US" sz="2900" dirty="0">
                <a:latin typeface="Consolas" panose="020B0609020204030204" pitchFamily="49" charset="0"/>
              </a:rPr>
              <a:t>참고사이트</a:t>
            </a:r>
            <a:endParaRPr lang="en-US" altLang="ko-KR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https://d2.naver.com/helloworld/8344782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>
                <a:hlinkClick r:id="rId3"/>
              </a:rPr>
              <a:t>http://www.aihub.or.kr/aidata/133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effectLst/>
              </a:rPr>
              <a:t>Ⅵ) </a:t>
            </a:r>
            <a:r>
              <a:rPr lang="ko-KR" altLang="en-US" sz="2900" dirty="0">
                <a:latin typeface="Consolas" panose="020B0609020204030204" pitchFamily="49" charset="0"/>
              </a:rPr>
              <a:t>개발구현 </a:t>
            </a:r>
            <a:endParaRPr lang="en-US" altLang="ko-KR" sz="2900" dirty="0">
              <a:latin typeface="Consolas" panose="020B0609020204030204" pitchFamily="49" charset="0"/>
            </a:endParaRPr>
          </a:p>
          <a:p>
            <a:endParaRPr lang="en-US" altLang="ko-KR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ko-KR" sz="2900" dirty="0">
              <a:latin typeface="Consolas" panose="020B0609020204030204" pitchFamily="49" charset="0"/>
            </a:endParaRPr>
          </a:p>
          <a:p>
            <a:endParaRPr lang="en-US" altLang="ko-KR" dirty="0">
              <a:effectLst/>
            </a:endParaRPr>
          </a:p>
          <a:p>
            <a:endParaRPr lang="ko-KR" altLang="ko-KR" dirty="0"/>
          </a:p>
          <a:p>
            <a:endParaRPr lang="en-US" altLang="ko-KR" dirty="0">
              <a:effectLst/>
            </a:endParaRPr>
          </a:p>
          <a:p>
            <a:endParaRPr lang="ko-KR" altLang="ko-KR" dirty="0"/>
          </a:p>
          <a:p>
            <a:endParaRPr lang="en-US" altLang="ko-KR" dirty="0">
              <a:effectLst/>
            </a:endParaRPr>
          </a:p>
          <a:p>
            <a:pPr lvl="0"/>
            <a:endParaRPr lang="en-US" altLang="ko-KR" dirty="0"/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ko-KR" altLang="ko-KR" dirty="0"/>
          </a:p>
          <a:p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  <p:pic>
        <p:nvPicPr>
          <p:cNvPr id="8" name="그림 7" descr="플레이트이(가) 표시된 사진&#10;&#10;자동 생성된 설명">
            <a:extLst>
              <a:ext uri="{FF2B5EF4-FFF2-40B4-BE49-F238E27FC236}">
                <a16:creationId xmlns:a16="http://schemas.microsoft.com/office/drawing/2014/main" id="{D40D071B-A1B8-4201-845A-437A7E4C4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5321019"/>
            <a:ext cx="1420907" cy="1042975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DEEAFFA7-27C4-4545-BDE6-1063D09FB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504226" y="5357516"/>
            <a:ext cx="914400" cy="914400"/>
          </a:xfrm>
          <a:prstGeom prst="rect">
            <a:avLst/>
          </a:prstGeom>
        </p:spPr>
      </p:pic>
      <p:pic>
        <p:nvPicPr>
          <p:cNvPr id="12" name="그림 11" descr="공, 방, 그리기이(가) 표시된 사진&#10;&#10;자동 생성된 설명">
            <a:extLst>
              <a:ext uri="{FF2B5EF4-FFF2-40B4-BE49-F238E27FC236}">
                <a16:creationId xmlns:a16="http://schemas.microsoft.com/office/drawing/2014/main" id="{F26C3FB5-D1EE-4497-BE29-C94A0E5C9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25" y="5329836"/>
            <a:ext cx="914401" cy="1025339"/>
          </a:xfrm>
          <a:prstGeom prst="rect">
            <a:avLst/>
          </a:prstGeom>
        </p:spPr>
      </p:pic>
      <p:pic>
        <p:nvPicPr>
          <p:cNvPr id="14" name="그래픽 13" descr="추가">
            <a:extLst>
              <a:ext uri="{FF2B5EF4-FFF2-40B4-BE49-F238E27FC236}">
                <a16:creationId xmlns:a16="http://schemas.microsoft.com/office/drawing/2014/main" id="{C1216877-189A-4C51-A947-9124E6E6B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58838" y="5385309"/>
            <a:ext cx="914400" cy="9144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B3D27B6E-77C3-4063-84F3-82C5FEBD3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6641960" y="5397872"/>
            <a:ext cx="914400" cy="914400"/>
          </a:xfrm>
          <a:prstGeom prst="rect">
            <a:avLst/>
          </a:prstGeom>
        </p:spPr>
      </p:pic>
      <p:pic>
        <p:nvPicPr>
          <p:cNvPr id="20" name="그래픽 19" descr="줄 화살표: 일자형">
            <a:extLst>
              <a:ext uri="{FF2B5EF4-FFF2-40B4-BE49-F238E27FC236}">
                <a16:creationId xmlns:a16="http://schemas.microsoft.com/office/drawing/2014/main" id="{D8C24DD0-D607-4748-B75C-09850D13E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9941451" y="5412458"/>
            <a:ext cx="914400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745" y="4973176"/>
            <a:ext cx="2297318" cy="172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3371" y="4802262"/>
            <a:ext cx="2726237" cy="1891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91" y="5235346"/>
            <a:ext cx="1119829" cy="11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5C7B1-7ECC-47EF-873D-D8D40A45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4143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</a:t>
            </a:r>
            <a:r>
              <a:rPr lang="ko-KR" altLang="en-US" sz="2700" dirty="0">
                <a:latin typeface="Consolas" panose="020B0609020204030204" pitchFamily="49" charset="0"/>
              </a:rPr>
              <a:t>소리를 통한 </a:t>
            </a:r>
            <a:r>
              <a:rPr lang="ko-KR" altLang="en-US" sz="2700" dirty="0" err="1">
                <a:latin typeface="Consolas" panose="020B0609020204030204" pitchFamily="49" charset="0"/>
              </a:rPr>
              <a:t>라즈베리파이</a:t>
            </a:r>
            <a:r>
              <a:rPr lang="ko-KR" altLang="en-US" sz="2700" dirty="0">
                <a:latin typeface="Consolas" panose="020B0609020204030204" pitchFamily="49" charset="0"/>
              </a:rPr>
              <a:t> 딥러닝</a:t>
            </a:r>
            <a:endParaRPr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FEE30-3744-4A57-BD82-36753C88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40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Ⅰ)</a:t>
            </a:r>
            <a:r>
              <a:rPr lang="ko-KR" altLang="en-US" b="1" dirty="0">
                <a:latin typeface="Consolas" panose="020B0609020204030204" pitchFamily="49" charset="0"/>
              </a:rPr>
              <a:t>주제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b="1" dirty="0">
                <a:latin typeface="Consolas" panose="020B0609020204030204" pitchFamily="49" charset="0"/>
              </a:rPr>
              <a:t>층간 소음 원인 분석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Ⅱ)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설명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요즈음 시대에 소음이 굉장히 많기 때문에 정확하게 어떠한 소음이 주원인이지를 파악할 수 있도록 소리파형을 측정하여 분석 후 이를 통계로 층간소음 분쟁을 줄일 수 있게 만드는 프로젝트이다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>
              <a:buNone/>
            </a:pPr>
            <a:endParaRPr lang="ko-KR" altLang="ko-KR" sz="2400" dirty="0">
              <a:latin typeface="Consolas" panose="020B0609020204030204" pitchFamily="49" charset="0"/>
            </a:endParaRP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Ⅲ)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사용되는 기술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Raspbian, </a:t>
            </a:r>
            <a:r>
              <a:rPr lang="ko-KR" altLang="en-US" dirty="0">
                <a:latin typeface="Consolas" panose="020B0609020204030204" pitchFamily="49" charset="0"/>
              </a:rPr>
              <a:t>소리 센서</a:t>
            </a:r>
            <a:r>
              <a:rPr lang="en-US" altLang="ko-KR" dirty="0">
                <a:latin typeface="Consolas" panose="020B0609020204030204" pitchFamily="49" charset="0"/>
              </a:rPr>
              <a:t>,python, AWS(</a:t>
            </a:r>
            <a:r>
              <a:rPr lang="ko-KR" altLang="en-US" dirty="0">
                <a:latin typeface="Consolas" panose="020B0609020204030204" pitchFamily="49" charset="0"/>
              </a:rPr>
              <a:t>클라우드 서버</a:t>
            </a:r>
            <a:r>
              <a:rPr lang="en-US" altLang="ko-KR" dirty="0">
                <a:latin typeface="Consolas" panose="020B0609020204030204" pitchFamily="49" charset="0"/>
              </a:rPr>
              <a:t>),OpenCV</a:t>
            </a:r>
          </a:p>
          <a:p>
            <a:pPr lvl="0"/>
            <a:r>
              <a:rPr lang="en-US" altLang="ko-KR" dirty="0">
                <a:effectLst/>
                <a:latin typeface="Consolas" panose="020B0609020204030204" pitchFamily="49" charset="0"/>
              </a:rPr>
              <a:t>Ⅳ)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효율성 및 기대성</a:t>
            </a:r>
            <a:endParaRPr lang="en-US" altLang="ko-KR" dirty="0"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ko-KR" altLang="en-US" dirty="0">
                <a:effectLst/>
                <a:latin typeface="Consolas" panose="020B0609020204030204" pitchFamily="49" charset="0"/>
              </a:rPr>
              <a:t>층간소음으로 어려움을 겪는 사람들이 날이 갈수록 많아지고 있는데 정작 소음 제공자는 소음에 대한 인지를 못하는 경우가 가장 많다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>
              <a:buNone/>
            </a:pPr>
            <a:r>
              <a:rPr lang="ko-KR" altLang="en-US" dirty="0">
                <a:effectLst/>
                <a:latin typeface="Consolas" panose="020B0609020204030204" pitchFamily="49" charset="0"/>
              </a:rPr>
              <a:t>따라서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소음만이 문제라고 주장을 하는 것보다 나아가 어떠한 소리로 인해 층간소음이 생기는 지에 대하여 정확한 통계를 통해 원만한 분쟁 해결을 할 수 있다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Ⅴ)</a:t>
            </a:r>
            <a:r>
              <a:rPr lang="ko-KR" altLang="en-US" dirty="0">
                <a:latin typeface="Consolas" panose="020B0609020204030204" pitchFamily="49" charset="0"/>
              </a:rPr>
              <a:t>참고자료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http://keunwoochoi.blogspot.com/2016/01/blog-post.html</a:t>
            </a:r>
            <a:endParaRPr lang="en-US" altLang="ko-KR" dirty="0"/>
          </a:p>
          <a:p>
            <a:r>
              <a:rPr lang="en-US" altLang="ko-KR" dirty="0">
                <a:effectLst/>
              </a:rPr>
              <a:t>Ⅵ</a:t>
            </a:r>
            <a:r>
              <a:rPr lang="en-US" altLang="ko-KR" dirty="0"/>
              <a:t> )</a:t>
            </a:r>
          </a:p>
          <a:p>
            <a:endParaRPr lang="ko-KR" altLang="en-US" dirty="0"/>
          </a:p>
        </p:txBody>
      </p:sp>
      <p:pic>
        <p:nvPicPr>
          <p:cNvPr id="6" name="그림 5" descr="플레이트이(가) 표시된 사진&#10;&#10;자동 생성된 설명">
            <a:extLst>
              <a:ext uri="{FF2B5EF4-FFF2-40B4-BE49-F238E27FC236}">
                <a16:creationId xmlns:a16="http://schemas.microsoft.com/office/drawing/2014/main" id="{08C0D7A5-8BA7-4966-9630-52873B176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9" y="4986759"/>
            <a:ext cx="1342782" cy="985629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2C60A088-BDC1-499B-97B2-8E8A78B70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4864978"/>
            <a:ext cx="1539241" cy="1173779"/>
          </a:xfrm>
          <a:prstGeom prst="rect">
            <a:avLst/>
          </a:prstGeom>
        </p:spPr>
      </p:pic>
      <p:pic>
        <p:nvPicPr>
          <p:cNvPr id="9" name="그래픽 8" descr="추가">
            <a:extLst>
              <a:ext uri="{FF2B5EF4-FFF2-40B4-BE49-F238E27FC236}">
                <a16:creationId xmlns:a16="http://schemas.microsoft.com/office/drawing/2014/main" id="{3C5533D5-88BB-405F-8710-2877A6986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73820" y="4994667"/>
            <a:ext cx="914400" cy="9144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2A01985E-5EBE-47D6-B7FC-7C87A8ED5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0800000">
            <a:off x="3891580" y="4986759"/>
            <a:ext cx="914400" cy="914400"/>
          </a:xfrm>
          <a:prstGeom prst="rect">
            <a:avLst/>
          </a:prstGeom>
        </p:spPr>
      </p:pic>
      <p:pic>
        <p:nvPicPr>
          <p:cNvPr id="14" name="그래픽 13" descr="음성">
            <a:extLst>
              <a:ext uri="{FF2B5EF4-FFF2-40B4-BE49-F238E27FC236}">
                <a16:creationId xmlns:a16="http://schemas.microsoft.com/office/drawing/2014/main" id="{F0E5D9D2-5F0A-4E20-9ED8-A8DCCEDE69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922221" y="4834974"/>
            <a:ext cx="1173779" cy="1173779"/>
          </a:xfrm>
          <a:prstGeom prst="rect">
            <a:avLst/>
          </a:prstGeom>
        </p:spPr>
      </p:pic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88212200-DABD-48DF-BDCA-CF3FFDC08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0800000">
            <a:off x="6061552" y="4964663"/>
            <a:ext cx="914400" cy="914400"/>
          </a:xfrm>
          <a:prstGeom prst="rect">
            <a:avLst/>
          </a:prstGeom>
        </p:spPr>
      </p:pic>
      <p:pic>
        <p:nvPicPr>
          <p:cNvPr id="16" name="그림 15" descr="노트북, 스크린샷, 컴퓨터, 실내이(가) 표시된 사진&#10;&#10;자동 생성된 설명">
            <a:extLst>
              <a:ext uri="{FF2B5EF4-FFF2-40B4-BE49-F238E27FC236}">
                <a16:creationId xmlns:a16="http://schemas.microsoft.com/office/drawing/2014/main" id="{545143EE-7DB7-42D8-BD76-0A5141BB21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97" y="4610151"/>
            <a:ext cx="2183570" cy="1537943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8E21D9A-6192-4F96-B046-8C8F04E9A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0800000">
            <a:off x="9366033" y="4941187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F8C874-1BFC-47FB-BD26-FB059B830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471" y="4605528"/>
            <a:ext cx="1630278" cy="1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40CBA-EA7D-4464-89CE-ECE6478C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DDFD1-122F-40AD-BA6B-47A6376C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               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178B7-B3DA-4DBA-AB3E-6A9A5254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30"/>
            <a:ext cx="12213307" cy="68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1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250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HIPI 캡스톤 딥러닝</vt:lpstr>
      <vt:lpstr>                        개요</vt:lpstr>
      <vt:lpstr>                    영상을 통한 라즈베리파이 딥러닝</vt:lpstr>
      <vt:lpstr>            소리를 통한 라즈베리파이 딥러닝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 캡스톤 딥러닝</dc:title>
  <dc:creator>김현주</dc:creator>
  <cp:lastModifiedBy>김 지호</cp:lastModifiedBy>
  <cp:revision>14</cp:revision>
  <dcterms:created xsi:type="dcterms:W3CDTF">2020-04-12T07:18:57Z</dcterms:created>
  <dcterms:modified xsi:type="dcterms:W3CDTF">2020-04-12T11:05:50Z</dcterms:modified>
</cp:coreProperties>
</file>