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BD55-AE95-407B-8741-860E1BB369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EFB6-0129-4B52-8C9B-9AC7F1FF6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5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BD55-AE95-407B-8741-860E1BB369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EFB6-0129-4B52-8C9B-9AC7F1FF6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0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BD55-AE95-407B-8741-860E1BB369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EFB6-0129-4B52-8C9B-9AC7F1FF6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1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BD55-AE95-407B-8741-860E1BB369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EFB6-0129-4B52-8C9B-9AC7F1FF6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7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BD55-AE95-407B-8741-860E1BB369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EFB6-0129-4B52-8C9B-9AC7F1FF6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2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BD55-AE95-407B-8741-860E1BB369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EFB6-0129-4B52-8C9B-9AC7F1FF6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4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BD55-AE95-407B-8741-860E1BB369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EFB6-0129-4B52-8C9B-9AC7F1FF6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1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BD55-AE95-407B-8741-860E1BB369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EFB6-0129-4B52-8C9B-9AC7F1FF6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BD55-AE95-407B-8741-860E1BB369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EFB6-0129-4B52-8C9B-9AC7F1FF6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9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BD55-AE95-407B-8741-860E1BB369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EFB6-0129-4B52-8C9B-9AC7F1FF6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9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BD55-AE95-407B-8741-860E1BB369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EFB6-0129-4B52-8C9B-9AC7F1FF6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BD55-AE95-407B-8741-860E1BB369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EFB6-0129-4B52-8C9B-9AC7F1FF6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5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HIPI</a:t>
            </a:r>
            <a:br>
              <a:rPr lang="en-US" altLang="ko-KR" dirty="0"/>
            </a:br>
            <a:r>
              <a:rPr lang="en-US" altLang="ko-KR" sz="3200" dirty="0"/>
              <a:t>-CNN-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20175125 </a:t>
            </a:r>
            <a:r>
              <a:rPr lang="ko-KR" altLang="en-US" dirty="0"/>
              <a:t>김지호</a:t>
            </a:r>
            <a:endParaRPr lang="en-US" altLang="ko-KR" dirty="0"/>
          </a:p>
          <a:p>
            <a:pPr algn="r"/>
            <a:r>
              <a:rPr lang="en-US" altLang="ko-KR" dirty="0"/>
              <a:t>20175130 </a:t>
            </a:r>
            <a:r>
              <a:rPr lang="ko-KR" altLang="en-US" dirty="0"/>
              <a:t>박건우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14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검토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0310"/>
            <a:ext cx="10515600" cy="37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3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불러오기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4457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6083" y="3987539"/>
            <a:ext cx="34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 channel -&gt; 3 channel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913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 </a:t>
            </a:r>
            <a:r>
              <a:rPr lang="en-US" altLang="ko-KR" dirty="0"/>
              <a:t>&amp; cost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51" y="1946692"/>
            <a:ext cx="7048500" cy="828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5050"/>
            <a:ext cx="5021148" cy="3718492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3813199"/>
            <a:ext cx="4762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1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결과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14" y="3054097"/>
            <a:ext cx="58007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7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HIPI -CNN-</vt:lpstr>
      <vt:lpstr>데이터셋 검토</vt:lpstr>
      <vt:lpstr>데이터 불러오기</vt:lpstr>
      <vt:lpstr>정확도 &amp; cost</vt:lpstr>
      <vt:lpstr>예측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HIPI -CNN-</dc:title>
  <dc:creator>김 지호</dc:creator>
  <cp:lastModifiedBy>김 지호</cp:lastModifiedBy>
  <cp:revision>5</cp:revision>
  <dcterms:created xsi:type="dcterms:W3CDTF">2020-05-24T13:38:36Z</dcterms:created>
  <dcterms:modified xsi:type="dcterms:W3CDTF">2020-05-24T16:47:15Z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