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현주" initials="김" lastIdx="1" clrIdx="0">
    <p:extLst>
      <p:ext uri="{19B8F6BF-5375-455C-9EA6-DF929625EA0E}">
        <p15:presenceInfo xmlns:p15="http://schemas.microsoft.com/office/powerpoint/2012/main" userId="S::20163818@hallym.ac.kr::1473a3a7-c7ea-497a-a9a0-acf40c22b6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6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6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16D8-207D-4F6C-ABA5-6C02F00F4956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D63D-7C12-4E0C-94A3-15CDC682B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20175125 </a:t>
            </a:r>
            <a:r>
              <a:rPr lang="ko-KR" altLang="en-US" dirty="0"/>
              <a:t>김지호</a:t>
            </a:r>
            <a:endParaRPr lang="en-US" altLang="ko-KR" dirty="0"/>
          </a:p>
          <a:p>
            <a:pPr algn="r"/>
            <a:r>
              <a:rPr lang="en-US" altLang="ko-KR" dirty="0"/>
              <a:t>20175130 </a:t>
            </a:r>
            <a:r>
              <a:rPr lang="ko-KR" altLang="en-US" dirty="0"/>
              <a:t>박건우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불러오기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3217"/>
            <a:ext cx="6071647" cy="2394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8196" y="245594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모델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3839" y="5332640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모델 </a:t>
            </a:r>
            <a:r>
              <a:rPr lang="en-US" altLang="ko-KR" dirty="0"/>
              <a:t>load&gt;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6731"/>
            <a:ext cx="7058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5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596" y="1027906"/>
            <a:ext cx="5822105" cy="5376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48" y="3232977"/>
            <a:ext cx="1933575" cy="14287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53526" y="4022766"/>
            <a:ext cx="148000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200" y="5893180"/>
            <a:ext cx="8493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실제 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열</a:t>
            </a:r>
            <a:r>
              <a:rPr lang="en-US" altLang="ko-KR" dirty="0"/>
              <a:t>(columns)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altLang="ko-KR" dirty="0"/>
          </a:p>
          <a:p>
            <a:r>
              <a:rPr lang="en-US" altLang="ko-KR" dirty="0"/>
              <a:t>Ex) [0][3] =&gt;</a:t>
            </a:r>
            <a:r>
              <a:rPr lang="ko-KR" altLang="en-US" dirty="0" err="1"/>
              <a:t>실제값은</a:t>
            </a:r>
            <a:r>
              <a:rPr lang="ko-KR" altLang="en-US" dirty="0"/>
              <a:t> 잡음이지만 </a:t>
            </a:r>
            <a:r>
              <a:rPr lang="ko-KR" altLang="en-US" dirty="0" err="1"/>
              <a:t>예측값은</a:t>
            </a:r>
            <a:r>
              <a:rPr lang="ko-KR" altLang="en-US" dirty="0"/>
              <a:t> 물 마시는 소리인 표본이 </a:t>
            </a:r>
            <a:r>
              <a:rPr lang="en-US" altLang="ko-KR" dirty="0"/>
              <a:t>2</a:t>
            </a:r>
            <a:r>
              <a:rPr lang="ko-KR" altLang="en-US" dirty="0"/>
              <a:t>개 존재</a:t>
            </a:r>
          </a:p>
        </p:txBody>
      </p:sp>
    </p:spTree>
    <p:extLst>
      <p:ext uri="{BB962C8B-B14F-4D97-AF65-F5344CB8AC3E}">
        <p14:creationId xmlns:p14="http://schemas.microsoft.com/office/powerpoint/2010/main" val="5632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3205407"/>
            <a:ext cx="4924425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111" y="1457570"/>
            <a:ext cx="20193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9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269A3-5895-45C3-8114-4B307EF6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</a:t>
            </a:r>
            <a:r>
              <a:rPr lang="ko-KR" altLang="en-US" dirty="0"/>
              <a:t>지속적 추가 및 편집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AD81DACD-1176-4978-A10D-54752A57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5" y="2827693"/>
            <a:ext cx="1315185" cy="145362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2B5BA3-FBBE-4410-A252-AC70225AD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83" y="2827693"/>
            <a:ext cx="1099083" cy="14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34B38-6507-4B2C-90E0-215D9C36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Jetson</a:t>
            </a:r>
            <a:r>
              <a:rPr lang="ko-KR" altLang="en-US" dirty="0"/>
              <a:t> </a:t>
            </a:r>
            <a:r>
              <a:rPr lang="en-US" altLang="ko-KR" dirty="0" err="1"/>
              <a:t>mstsc</a:t>
            </a:r>
            <a:r>
              <a:rPr lang="en-US" altLang="ko-KR" dirty="0"/>
              <a:t>(</a:t>
            </a:r>
            <a:r>
              <a:rPr lang="ko-KR" altLang="en-US" dirty="0"/>
              <a:t>원격 커널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F72B59-AF2D-44CD-A9DA-34FA8C4F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7" y="1825625"/>
            <a:ext cx="7715566" cy="4351338"/>
          </a:xfrm>
        </p:spPr>
      </p:pic>
    </p:spTree>
    <p:extLst>
      <p:ext uri="{BB962C8B-B14F-4D97-AF65-F5344CB8AC3E}">
        <p14:creationId xmlns:p14="http://schemas.microsoft.com/office/powerpoint/2010/main" val="47496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8D43-45F9-4C7B-A094-BE501096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0"/>
            <a:ext cx="10515600" cy="1325563"/>
          </a:xfrm>
        </p:spPr>
        <p:txBody>
          <a:bodyPr/>
          <a:lstStyle/>
          <a:p>
            <a:r>
              <a:rPr lang="en-US" altLang="ko-KR" dirty="0"/>
              <a:t>Jetson python</a:t>
            </a:r>
            <a:r>
              <a:rPr lang="ko-KR" altLang="en-US" dirty="0"/>
              <a:t> </a:t>
            </a:r>
            <a:r>
              <a:rPr lang="en-US" altLang="ko-KR" dirty="0"/>
              <a:t>package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9D62980-4FF9-4F23-9919-E60CB8ABB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7" y="1114102"/>
            <a:ext cx="5257799" cy="4629796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36B1D68-05DB-49D6-BDE8-F2EB054D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0" y="1114102"/>
            <a:ext cx="5691152" cy="462979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E8B68CF-7B79-4946-9E79-26B5CDEB8427}"/>
              </a:ext>
            </a:extLst>
          </p:cNvPr>
          <p:cNvSpPr txBox="1">
            <a:spLocks/>
          </p:cNvSpPr>
          <p:nvPr/>
        </p:nvSpPr>
        <p:spPr>
          <a:xfrm>
            <a:off x="0" y="56813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/>
              <a:t>llvmite</a:t>
            </a:r>
            <a:r>
              <a:rPr lang="en-US" altLang="ko-KR" sz="3600" dirty="0"/>
              <a:t> package</a:t>
            </a:r>
            <a:r>
              <a:rPr lang="ko-KR" altLang="en-US" sz="3600" dirty="0"/>
              <a:t>로 </a:t>
            </a:r>
            <a:r>
              <a:rPr lang="en-US" altLang="ko-KR" sz="3600" dirty="0" err="1"/>
              <a:t>librosa</a:t>
            </a:r>
            <a:r>
              <a:rPr lang="ko-KR" altLang="en-US" sz="3600" dirty="0"/>
              <a:t>설치가 안되고 있어 </a:t>
            </a:r>
            <a:r>
              <a:rPr lang="ko-KR" altLang="en-US" sz="3600" dirty="0" err="1"/>
              <a:t>해결중에</a:t>
            </a:r>
            <a:r>
              <a:rPr lang="ko-KR" altLang="en-US" sz="3600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20299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HIPI</vt:lpstr>
      <vt:lpstr>모델 불러오기</vt:lpstr>
      <vt:lpstr>Confusion matrix</vt:lpstr>
      <vt:lpstr>Dataset</vt:lpstr>
      <vt:lpstr>Dataset 지속적 추가 및 편집</vt:lpstr>
      <vt:lpstr>Jetson mstsc(원격 커널 설정)</vt:lpstr>
      <vt:lpstr>Jetson python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HIPI</dc:title>
  <dc:creator>김 지호</dc:creator>
  <cp:lastModifiedBy>김현주</cp:lastModifiedBy>
  <cp:revision>6</cp:revision>
  <dcterms:created xsi:type="dcterms:W3CDTF">2020-05-31T16:38:01Z</dcterms:created>
  <dcterms:modified xsi:type="dcterms:W3CDTF">2020-05-31T22:34:58Z</dcterms:modified>
  <cp:contentStatus/>
</cp:coreProperties>
</file>