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7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3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8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5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6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16D8-207D-4F6C-ABA5-6C02F00F4956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4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m4a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4a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1178-716D-4470-A2B2-311BD8A7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Jetson	</a:t>
            </a:r>
            <a:r>
              <a:rPr lang="en-US" altLang="ko-KR" dirty="0" err="1"/>
              <a:t>librosa</a:t>
            </a:r>
            <a:r>
              <a:rPr lang="en-US" altLang="ko-KR" dirty="0"/>
              <a:t>(error</a:t>
            </a:r>
            <a:r>
              <a:rPr lang="ko-KR" altLang="en-US" dirty="0"/>
              <a:t>구문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A015136-BE18-42EF-81B3-13E89D139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576" y="1690688"/>
            <a:ext cx="6129528" cy="22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59D2FD-21B0-4BDA-8117-F7B92A50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5" y="4263714"/>
            <a:ext cx="6111209" cy="2229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2254B7-22F9-4A4B-AAA0-9F4D6137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03" y="1690688"/>
            <a:ext cx="535379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39B3B-0C30-44BA-AE95-25189EF9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Jetson</a:t>
            </a:r>
            <a:r>
              <a:rPr lang="ko-KR" altLang="en-US" dirty="0"/>
              <a:t> 시도한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5BFFB-0322-4DC2-ADC2-48ECFE72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en-US" altLang="ko-KR" dirty="0" err="1"/>
              <a:t>llvmlite</a:t>
            </a:r>
            <a:r>
              <a:rPr lang="en-US" altLang="ko-KR" dirty="0"/>
              <a:t> </a:t>
            </a:r>
            <a:r>
              <a:rPr lang="ko-KR" altLang="en-US" dirty="0"/>
              <a:t>설치를 해봤으나 실패 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en-US" altLang="ko-KR" dirty="0" err="1"/>
              <a:t>numda</a:t>
            </a:r>
            <a:r>
              <a:rPr lang="en-US" altLang="ko-KR" dirty="0"/>
              <a:t> </a:t>
            </a:r>
            <a:r>
              <a:rPr lang="ko-KR" altLang="en-US" dirty="0"/>
              <a:t>설치를 해봤으나 실패 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가상환경을 다시 만들어서 </a:t>
            </a:r>
            <a:r>
              <a:rPr lang="ko-KR" altLang="en-US" dirty="0" err="1"/>
              <a:t>설치하여봤으나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말고 설치가 안되었음 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en-US" altLang="ko-KR" dirty="0" err="1"/>
              <a:t>nvidia</a:t>
            </a:r>
            <a:r>
              <a:rPr lang="ko-KR" altLang="en-US" dirty="0"/>
              <a:t>에 나온 것과 같이 </a:t>
            </a:r>
            <a:r>
              <a:rPr lang="en-US" altLang="ko-KR" dirty="0"/>
              <a:t>pip3 </a:t>
            </a:r>
            <a:r>
              <a:rPr lang="ko-KR" altLang="en-US" dirty="0"/>
              <a:t>혹은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-H</a:t>
            </a:r>
            <a:r>
              <a:rPr lang="ko-KR" altLang="en-US" dirty="0"/>
              <a:t>를 넣고 하였으나 전부 실패</a:t>
            </a:r>
          </a:p>
        </p:txBody>
      </p:sp>
    </p:spTree>
    <p:extLst>
      <p:ext uri="{BB962C8B-B14F-4D97-AF65-F5344CB8AC3E}">
        <p14:creationId xmlns:p14="http://schemas.microsoft.com/office/powerpoint/2010/main" val="38673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White noise</a:t>
            </a:r>
            <a:endParaRPr lang="ko-KR" altLang="en-US" dirty="0"/>
          </a:p>
        </p:txBody>
      </p:sp>
      <p:pic>
        <p:nvPicPr>
          <p:cNvPr id="4" name="다운로드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53006" y="4625811"/>
            <a:ext cx="1123885" cy="1123885"/>
          </a:xfrm>
        </p:spPr>
      </p:pic>
      <p:sp>
        <p:nvSpPr>
          <p:cNvPr id="5" name="TextBox 4"/>
          <p:cNvSpPr txBox="1"/>
          <p:nvPr/>
        </p:nvSpPr>
        <p:spPr>
          <a:xfrm>
            <a:off x="1901877" y="615570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밥 먹는 소리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2458" y="6155703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노이즈가 추가 된 밥 먹는 소리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다운로드 (1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62234" y="4625811"/>
            <a:ext cx="1127676" cy="1127676"/>
          </a:xfrm>
          <a:prstGeom prst="rect">
            <a:avLst/>
          </a:prstGeom>
        </p:spPr>
      </p:pic>
      <p:sp>
        <p:nvSpPr>
          <p:cNvPr id="8" name="AutoShape 2" descr="data:image/png;base64,iVBORw0KGgoAAAANSUhEUgAAARgAAAEYCAYAAACHjumMAAAABHNCSVQICAgIfAhkiAAAAAlwSFlzAAALEgAACxIB0t1+/AAAADh0RVh0U29mdHdhcmUAbWF0cGxvdGxpYiB2ZXJzaW9uMy4yLjEsIGh0dHA6Ly9tYXRwbG90bGliLm9yZy+j8jraAAAgAElEQVR4nO2dWYxk13nfz723bu1LVy8z07P0bJwhh0OK4iJqsShDEexYjGTFgRNkQYAoCIK85CEPRp6CPAV5CBAgDw4QGAliGAEcOY7t2FIsWpQYyqK1kNSQHHI4nOFMz97LdFd37ctd8qDk/L8aVk1XddepujX9/z19U3O77ql7q8753+98ixWGoSKEEBPYkx4AIeTRhRMMIcQYnGAIIcbgBEMIMQYnGEKIMWLDHGxZFrecCCG9uB+G4cKDLw41wez6TwghjzjejV6v8hGJEGIMTjCEEGNwgiGEGIMTDCHEGJxgCCHG4ARDCDEGJxhCiDE4wRBCjMEJhhBiDE4whBBjcIIhhBiDEwwhxBicYAghxuAEQwgxBicYQogxOMEQQozBCYYQYgyWp5tSHCevbd8vT3AkhPSHCoYQYgwqmCnCcTLaPpj7tLbvbr0+ieEQgW252g7Czsjf31KWtjOpk9quNq6N/FyjhAqGEGIMKwwH70Tyi7YlFD1RQK5ooWI3mUkTd+e13e7cN3ouy4IuCMPA6LkGx3srDMMXHnyVCoYQYgxOMIQQY/B5Z0qxnZy2uU09eeIxhA2YfkSKzmPRzlDBEEKMQQUztfiTHgARNDubYztXNnWq53k9b2tsYxgUKhhCiDGoYKYU369NeghEME71kE8c1XYxiaC7W6VXxzaGQaGCIYQYgwqGkCnDEWkJCSs7wZHsDBUMIcQYVDBkKGw7oe0gaE1wJNFinNdlKTin7aKd1vaK2F2KShIkFQwhxBhUMGQoqFp6M87r8nbzj7VdSB7TdlRUi4QKhhBiDCoYMhSWha9MGHoTHMn+pdG6re1me2WCI9kZKhhCiDGoYMhQnJj5VW1XfKye98tvT2I4U4Ubm9V2x9t97lIxe17bydiMtsutO9quNZZ3/f6jhAqGEGIMKhgyFEeD09recua0fV9FV8FM0m8k28skXKiNvSgY10H0bkvUAmq07u36PU1BBUMIMcZUKRgWup48JRsr77aK9g7G/2detHjxgkbX/5Wq7xs9t6w2WG2MpvJgwoaC6fhVbUcxRokKhhBijKlSMLnMWW2Xa5cnOJLJMM7WGP3IBQVtB/Z0VNXLOge07Tndq3xJmVUwo2I297S2j4RntL3qIgfKz8C/FJXfBxUMIcQYU6VgojIrT4pJqRbJqn1T22X/7gRHMjjLW69oe1qjj0vVS9q+X0TWdMWDHyyKvw8qGEKIMaZKwcjm76xJOxlKnevarrVWJziSwRmHajHdztUVEbuSZid6nQQkVDCEEGNMlYJZzH1G27e3XpvcQPYxjqjc5tjJCY5k8qREdf8T6S9o+1LpWyM/l4z8bQbb2pYdBmwbtXqj4o+hgiGEGGOqFEzOQjyDbae0HTwQnUnMccARsUgp5NncFjVK9gu55BFtzwcHzZ4sROT6OfW8tisKvsifNS+YHcMuoIIhhBgj8gomJrzncpVYSSMWwHQ+CQFHQqzaaZXT9m312gRGM1nq7XVtbyTXH3Lk3rEdca2tW9pe969qW+Y9RQUqGEKIMSKvYORz7kIMcTA5+7C2pyWf5FHAFzEeoTX6eI9p4vHEl7V9NgZ1fS2B72azNZpoZ6lOLm//ibajmEEtoYIhhBgj8gpmq/qBtj9yUddjpfrOJIaz77lk/VTbtQjkRk2SRQsV/RbTjrYXPHRevDUiBSMJQ2SxR73TJhUMIcQYnGAIIcaI/COSLI15rfFDbbc7a5MYzr7n3taPJj2EyNASjypNUXurFVR7HD06ZPJm1MtPUMEQQowReQUj6XhmVwZChqEZtrXdDpC64gX1SQwnklDBEEKMMWUKZvfNqggZNfdtFNyabaa1XWnc6XX4voQKhhBijKlSMIRECUuszwkbdtxFGYv9rrqpYAghxqCCIWSXXKmgHUo7/5K2a43lCYwmmlDBEEKMYYXh4E3kLcsKKXoIIZ/EeysMwxcefJUKhhBiDMoRQkYAi9D3hgqGEGIMKhhCdsls7mltH4qd1/YHpd83et64i/Y9Ua8qQAVDCDEGFQwhu2Qmdlzbp9SStm+m0FKn2rg2knMl4oe0fTAD5XSr9D1ty9pJUYEKhhBiDCqYKcKycLuiXslsP+BaSfzDsHhotVe0XYqhCZtlxzEEFv0mhOwnqGCmCKqWaLHhwb+SdNAUcFR+l35UGx9rOwyj3fyOCoYQYgwqmCmF/pjJc7/8trZLztWHHDlaoq5aJFQwhBBjUMFMKVQt0UI2pyeACoYQYgxOMIQQY3CCIYQYgz4YEimSicPabrbuTnAkZBRQwRBCjEEFQyZOLDaj7U+nfl3bF9T/0jbVDLDthLaDCOYfSahgCCHGoIIhEyebWNT2Qbug7fnUWW3f3ucKRlaxm02f1vZaBdHEYdCGHZHaMFQwhBBjUMGQiVNt3dP2Wqyi7VJ7eQKjiSay9u7KdrTr8EqoYAghxqCCIRPH87a0fce+om32eJ5+qGAIIcbgBEMIMQYfkUikqHorOx9EpgYqGEKIMahgSKSI2elJD4GMECoYQogxqGDIxJEFzJesT2m7nlrXtulWIFHHUpa2EyK1IupJoFQwhBBjUME8gGVhzo1aewjZAL3T2dB2EHYmMZyRIQuYb9v3JziS6NLdpiZa38uHQQVDCDGGFYaDp3VblhVS9BBCPon3VhiGLzz4KhUMIcQYnGAIIcbgBEMIMQYnGEKIMTjBEEKMwS0hQqYAGcnrunPabneiHTdEBUMIMcZUKRg3Nqvtjrc5wZGQcZDPPK7tcu3yBEcSASxH/GN6dMH0jJQQMnUwkpcQMgIYyUsIGTOUIySyRDmznQwGFQwhxBhUMCSyULVMP1QwhBBjUMGQSCEjVkM1+A4niSZUMIQQY1DBkEjRXXt2umsNEyoYQohBqGCmCNlVoNV+NHs4FzJntb1dv6rtIGhNYjhkj1DBEEKMQQUzReyHuJCce1jbZeuW+B8qmGmECoYQYgwqmCniaPZFba+3UB+lUr8yieEYYbX2nrZ9vzzBkZBRQAVDCDEGFcwUkVFFbZdjOW1XJjEYQ+STR7W96eOT+X5tEsMhe4QKhhBiDE4whBBj8BFpirjrwQFaql2a4EhGi20ntH3QQaHvThKPRVuP0OfdT1DBEEKMQQUTEQYpU7BZfRfHPEJBd7PZ89o+Yx3TdjWOpmJRVzCDtFix7ZS2g6BhfExRgAqGEGIMKpgJIle0dGJR29XGtZ7HW5ar7TB8dELns86CtjMxNBg70Tqn7dXE+9putG6PZ2BDUG0s93xdKptCHFvwt0qv7viestGg4yS13Wzd3cUIJwMVDCHEGFQwE6SQPqXtontS2/0UzKNasmAxOK3tMwWsebMtBBNWra9q+83W7/R8n2QCiZLjXuX73ZvPu1/XdloU07pjvyH+trc/5lDuWfG3CLK83Pofux7nuKGCIYQYgwpmgszFH9P2fAAfTG/98ugyZ2e1nRHfyNk4dtNW6vPafrPP+7Q7pVEPbc98ZH2g7VlxjwfZRToYQuHmA1yj3ntU0YQKhhBiDCqYCXI6OKPtIynsErxVxe5Bx9sc65gmwVIGkbynMm1tL9fj2r7oX9/xfWIOfDbtiMSZJBWUR2ANF7t0SPhdMi5+qrbYTQwiXhidCoYQYgwqmAlyKImV+2gGc/2R5me0vVz67ljHNAlOQniopUxd2ytNrNQfVf58x/dpd9ZGOq5RsO6jcPlM7NhDjvwklaCpbccXUcARVy0SKhhCiDGoYCZI0kH+kWtjx8RSTq/DH1lOC7/L6aUNbXcCERMjImLXt3+q7ai3l92oXNB2yR5u/6cgIr39MNqfsx9UMIQQY1DBRARL2I7YJdgPFFxP28kF7LQsrMMfk7HntL0mVItlYY2MYoa5HNMgZT/TySVt1wP4WsrWdJYMpYIhhBiDCmaClNtY3TZFFvFa68NJDGdiSF9LR3QqWa1mtH299J2efysVwkwG2ddRrx/Tj1Opl7T9TAGf/0YFO44XXEQ1tzuomRNFqGAIIcaggpkgt9toy9EKsFr1q4j2qNIUCqZVwVdyqx3vdXhfGhHMRZI1f+IuInP7ZXs74id5qwrf1IUQOU2ePz2NaqhgCCHGoIKZIGvOPW173oEJjmSyNH2sc+0WvpJ1f7j1r9VeGdmYRoXMmu54O38eW6z5B1O4FktlZFZftxLiL6JdI4gKhhBijH2rYGS9U1+sMuOs9l7yb+G8jj+280YNqVQaIv9oWAVzsviytlcbF/E+zZt7GN3oGCQO5nr7x9pOlr+s7bqNvy1mUEfofvntEY3ODFQwhBBj7GMFgzodlvQBjFHBbFQRq1GO3XrIkY827QBxzHWxc7TRRmyQ7P7Yr/5t2cPOTFRUi4w0tkXlPt8v9zq8K35nffastuMhdqOSdn6UQzQKFQwhxBj7VsEkYihCEoTeQ44cD1HMo5k0roWcozBoP+TIXyAzl6NCdy5Sb9XSj6qP+jZpkYs1TVDBEEKMsW8VjOvgeViuMuPsp3Mg97S2szbiYK5s/tHYxhAFYkKppFxkEOdd3JdsGjsntSY6Oz7KPZ4361e0ncoiCnizOT19J6hgCCHG2LcKJm6JamH2ZKIhT4Xo3LdowSd0NeI1TkaNrNUWhFbPYzIig7giVna5SzOb/ZS2o+iPGbZ2zacyv6HtioU8q7kUulFEZbesH1QwhBBj7FsF85z1WW03HOwi/YUa38p3QPiBFtO4FbPtaK/Eo0ZqlraP2JeSiIMpNXr3RXJjUDYnHXRjaKcR+SoVzzRxO0Q08rzo8ljzotc9oR9UMIQQY+xbBVNM4KMXwslchoyoYueIqb7lDRcvMe3EhISZyWBX6Ikc+gKdzfyKtt9r/562j2ZfxN8G8GPJOKeoVE8Z1p8mY1/udER3gur7IxuTaahgCCHG4ARDCDHGvn1Emk9ibvXFPqkscWg6iCsuGq/lXdhHUs9p+3JjeoKqRkGzhXINN+pIcLzj9XZ23yi/ru3bNhqyRbGNrCXc2YM0jJsNF7WddLEhsGUhITLqYQxUMIQQY+wrBeM4SHM/mcUKkhBtW4+Uv6DtW6VXjY7H7h1Tpuph9IpXT5rNyns9X5cJhF2lEUTzuqg0ix+2ze2F6h9oO5tYFP8jdQEVDCFkn7KvFMxMGsFK83GUqJRKwhrjnBuIBa3m4R+r1d6r9aOKI5IdY45IcIztvDpLVfpE7m9o+0oN6nOSxcDjrizmjs8zSMO0M7lf1XY6xLb7BfuOtoctATFuqGAIIcbYVwqm6W1pO25jNZEKJqsQ3CRXHxO7EikRYZYTu0iFFBqgr0dwN2TUJBzRzF74w+o+ronjoDGdLJ5dSB/X9lJ4GH+beUHb19p/NrrBDolt4ycWs5PaHkTBOEoUQLcQLujYKCvqR7xWPBUMIcQY+0rBLKae0fZ8AiUYk6JlyCkF9fCBYfXgiuk9JVbxjAMVtW50BNFAqslCEbFHz5Sxap/Nw79yqfQtbTuiCdkdC/drefsvRj7OvTKTwHerOkB8U9Oqavszznltt7J1bV8rTU6dDQIVDCHEGPtKwQQhlEpc7FakXJRrmE8M13B9L/Sb3WNWss//PJrI4t62VHJxxK8876LI0s3UCW23RCP4d8q/a2iEuyebOKRtXw0Xj3PEh3/pvmjV4lnRbhcroYIhhBhjXymYdohn2mrH7Wn/ecNs9K6kLnYAah52TDY7+yv/qCPKZFZK8Kn8bB3tfW+3sHNUayxrO5tCbNOzxW9qu6RQvH259N2RjXVYmh3sXHr2cLltjkI5j7TYjap2JhfXMyxUMIQQY+wrBTNjHdG2JfJCfLGCjrMtZ1ukccti10mn2OvwRxYZyZufg3/h+Spysv7Dzd6r/5MJFKL6TBZxS++WkX28rCanYGwb6jjtLmh7S13qdXgXJRvqJxvis8VFC9qoQwVDCDHGvlIwMq5A4sps6gC7FaZXvpqHnaxSGwpmrfqu0fNGmUBE7zY6+HraYe+1sGQj9sUXq7ynohHiWm+tarvZ3hjqbz2F3c0bCn6X1e0f731gY4IKhhBijH2lYMo+VoHtzhM9j7lr7/xsPCqaIpGkLBSMJ3Km9gMN0apkfQX+hR+sFbT98/Lv9Pzbq6U/1XY+wK7TR53Xex0+duS9tKzhfm6zAXxxMw4qLd7OISI96m1tqGAIIcYYakq1rLhKxA+NtUG8KeTOUTvAPLvVuTG2Mci2JTNxjKFf5vCjitxFSqeQI3YsBR9EWlR0S7lQKjJvq6Tg74hKszXbRlyPJfKmBqnjsi78S2ui9m4YEf/SIFDBEEKMMZSCCUNfdbzeOzHTQK2NFa7mQT3IummyrqtpbFFlPinuxGzmnLbXy2+ObTyToisOKY18ncdyUG85oWBWtt7Q9nzxb2u7qaL33ZSqxRH1YAZRMHWFOKDn7Ge1PW8f1PYPVbSrH1LBEEKMMeQukv+JmTfuovn4IFW6JonT9TyM535HHNPxm2rShBGvFD9qZD0YeV+ksjkRYufknvqRti9vYxfpeOHLpoa4a+IxRIbLSnSDVEh8PHxa22cLiAi2txnJSwghu4uDcWPw4tv2+Oqn7JWOh2d6uTrK6v7DRlvuBT8U9WexYaJKtatjG0MUaPpY5+pVfJ9u1NLaPhHH/fqJ6HmkQly4RhC9flJ+gF0xWZ93EO5a8BmqTfhdNtT2nsc1LqhgCCHG2JWCCUJkvCbsmZENxjRyBekEvdsqOg48/R2v5yFGkP2xYw5W7qj3vRkFFQ/rXLneu5qf7OOtRESs7B++1RxfDNOgxGPwl8j4HVnTph/rAZRsxkJsVNOq9zo8klDBEEKMMZSCiTsFdTj/RdUSleFaU7TCtjsYa1ts1MjFsZg6qe17hiOWO8L54ws7EM/t+wFZC6fagg/m4jZ8LTcauHdh0Hunr9W6Z2B0eyMeg/LIOsj2HqRbhIzJOpMQEctt7Exd3NvwjEMFQwgxxnCRvCpQ7bChVrZ/ol+z7fRD/iJauOJ5eLMtc5Fg39v6kRoX2z6UitNBjE7H2xzbGKJAU1z/rqhe0WHg9cp/0rYldi5DUW0/FFUKo0Jb7Fyuex8O9bfy6eAv2z/Xtuw+GnWoYAghxhhKwXT8irq79XpXHIznRS/2oB/15k1tN0RCqtxPskWMRRAO18dmWI6lUOMjI/pUywzcIJieHji7JSkqChaS+Lyzcbw+l0Vnw2nKz/KEvyiXQO/sQTo7zrromPC0Qn7azWB6+n1SwRBCjMEJhhBijF0F2j0KTsjbVexTJ8XjSUa0JZVFi/qVcQjD3ScmylSBjIsxHC18Sds3S9Fr4j5qGqLQtyfKZ2Zior3vlLZyScZQ9tMdckOkJIqfuYkntT0bILhVuiui+LukgiGEGGPPRb+n1SG52obz7ZQLZ+tTLhp5XcnntC2LK+9FtUhSsd7z+3p9fIXHo0BWKJW2SHy8XsPX0wt3/m5FcTWXzdaGpSkKhr8ZQ2GpjAU1F5XP2Q8qGEKIMXZV9LvrNTFHNVq3RzOqMdAMEeQ2n0Q4d7EG+/7220bH4In0gJjw8RRFQ/dpuqa7xRZxArkE7suZLLJNn1h7Xtt3Ve+WJDKQchwr+yDqPWcjPaAYoDjbiv0z8be92+KeE21xn0qgXMNmC+ET0S6YSQVDCDHIkD6YUAWBpzy/ol+xZPGfKeLFIjzxB5JQEnesnUsZjorZBJbu+YQINrOgEqe/QczO5GKIepybRWj9qQZKN3xoIVRe7vTJsgfNNgLQxuEbHOR9A9FiJBni8/RTLZJMCN9gXhTcCsXPVu5ujso3OEqoYAghxhi6bYnnV7pWhyjOmv3IZx7X9tMFjDsT27mRlYkV0bVlYh/GMxsc6HX4I4tsvCZCg9RWG0mNMxbC7O/3SRqUqsBSvQuKjRLZCjYMe1cn2+xc13YiNlwczDX7ffxjG6kSB134CaP++6OCIYQYY0gfTKCCoNG1UthT5IORs/3hFFSIbJuxECAV3nRcRVPUyeyIhahkR7v9y6iRJRokrkiCXBCqbj21BLtP+49xlG6Qqtb3eyuYxRiUhzXker4UIMHx83OICF6pR68sRT+oYAghxhhKwdh2UmVTp1W5dlm/NkhJg6RIU4+J9pmDpKwPNq5E17/7+UhOJb6g7ZMFFPPJZnD8Z1ePa7ul/oG2t2xEVZbCW9q+vfXa8AP+f8hSnbK40rHwqLY/2PW7jw7HQYlGE0XIpQ8mFoeUm4njvqzZaOGRCBHvIneU5C6S72M3yhSDnGNOKOKkJcqBDuC/SSkc71iirOg4q9HvESoYQogxhovkVZaydzEn5ZPHcELRDHwvCkauqmkR5ahUt6qKO/C4HwnxHJ9KYrWLudhFSgklsehipVwI8T7fb/YueCSVWnOAguFrDVFQKYHr6kdsZ6CQhqqrtXDdWu2Vkbz/egt+vLVV5H+9u4V7fCTAMVft3o3HFnOf0fZelOWgyLbJHZE3JBXJFQs5bDKqt59qkXxsY7fszia+i3fa7ww/2AlBBUMIMcZQCsYPGmqrNlimr1QYBQcr+3L5/wxzyv5jEb6AIJzt+r9MHIomY+MZuBDDKhhPQLWEYhfjwoZYfQKokNXgI23X271LFrb7vC6RkZeyHsz1Ksbwpve/d3yfvSBXXkm703v3arNiNuPFFj6Yloev5GYb1+ojW2QTK2QTy13Muj++tr9KdTe2lzuUcsdRFu5esNASZzaHxvbbdSh56dc5HCAnLaHwOe8oKhhCCNl7PZh+BAGas92uIXPURGvWB9twyn9LxXB+5iltt1uonBYT9UiOZnFJ/vDm72l7kIjJQXbU5Pv8uIM9omILz+eDqsTdEojnf+m/6qdgTHO3gXtUaWOldsXyJ30qqeQRbQ/SglVG9Y4yPkb6EB3h65OkHOS8tRXix2Q7E8fG30oFI+OhHrdOaPugg+p2ckc3ilDBEEKMMaSCsZSlLLVQeFG/krTxHCrrx8qVWq6Yo9p5GBQ5jrQD1eK6gTgGx5daeD2bOq1tWZ93VMgqbSV75yzu+fxz2m6Lla7eQoyIJ3YzJHEXCqktol/LfY4fJ2Uh/GT+0ZbooBuLwe8iWwD3Y5ztZ5TqHxNT7qCdre9iHLKdSafT23d3aetb2i4VPq/teQu+mWF3Lvsh86qyon2yZDe/ASoYQogxhq4HE6qwK5al5u28c+KIVp+HxEy8sv1Xw52+DzJLWimlWh3ESUjFFLcxnwayXamoal/pYHfJFxHBS0VUF6t6eE+5wzLsqtkK4acqezuvPjKXJSbbp/bxD8kIZ9s25m7bM7druObvbGPM72ziGroiE3kQv8s4VMsgSHUpY8jk91L6haQvJy+ilFOiDu/1Jtob70W1SGRczijVOhUMIcQYw+UiWQmVSh5Td7d610TtV11LtmyVkbWjen7seN3Pv/38PHFHtmcVmcwd+GauBHe0fTz1OW3nQqwgl/zlnu+/l1WzOYAvZNiWqTIna1QrnQkaHhTMjSq+Q9+u/FdtD+K7SyWO9n49jntnOqbnQWyRf9QRVQj6qU7py/ECOKEOiPy0rdgNNS1QwRBCjDG8DyYMup7tjxe+ou3VxkVtS9UiKYvYAdtO9TxGvt6vdqlUP63O8BGcySzURiKD589fyWPn6NUyPkPFKmlb+j+Koil7TIx7ELUhozwPp57V9pU+PgYTVfXkM/8g2cHS35VwkDe0l4b080n4rk5moTJfqv59bX+v/e93fB/ZgUHGvrix3jEqe0WeQ+5yeX5vNeoLRTII0hfysegQaUKFyd+c/J5Jv99uaiJRwRBCjDGUggnC9ieUyVyIqMpUCjEx1weIfO234hzOf1bbazVEuybFs3TeXdT2ptWdld1PPR1MYT51s7IOLOx5BBqrQ9voynfZ6r1qFFw8G6cUVpl1tfOKLqudJYLkQ478BZkkKrnVxGfci5rpp1r6Rb/KnZCMgzyvjQFUZz8anqwBg/c/kNj5mvRDjrnWRCzKg3299hKXJVWLLzptyDw8GXM0SJ1gWUVRvqdUiKPyXXaDe9Avlmo3UMEQQowxlIJJOrPqZP7XVEFkL1ctzLJbIWbTLnUiogTl810ufQbv00D19YzdO9u31sR7yufTB305sRjyP1wHdTRkB8FYUex4iQ6LssrcM0W871wNnQVf8RH7s1pH5ffnkn9T29I3syXyRRJxRNQeEHVmfdE/Z3HmlzBOC6u4fB6W1ysrOkHWW9gF66dsBonXKWSe0HbLE/dY5El54v1DEZk6l/u0tvMxrLbXS9/pea4nZrCLdzgJP0U+Hu91+NAsiHshI8+VUmpZKJh+10V+n6Q66+eTCPoogEHyoA7l4It7OkTk9j0LeUnvV/90x/cZFlO9o6hgCCHGGK4vkgpUx2qpNQUlcTCAXyCwsQq3xComsWXOgyP69iZOaLvko+Ztu0/VePkc+mBMwROZv65tX2GHaEF0T7Rkp7wmXr+8DftaHZG2kkYHK5eM/anb8GectlD/92YeKupJhUjmNZF/VAygCuXu0kYTSi2fgr9nXlzffjs4cmyyA2fChW+pX+/rfhnd0keQFXV3lpLIT+vqAKB6+yDkan5IdNacFb2pk87OCiYt/FKNJr43J4pf1fbpAGrsYtA/eryQOavtShNKMJ9CRcaq8OfYLnxQs6nHtN0vTqwfUskXFHxE7RC/p+udH2tbdlbtR7/cs3FDBUMIMcbQCqYd1tVJ0a/lXA47J6/XsLIfjGHVqCrEqaxUUY3LS+B5Vq4MxQxmdJkDdKf8hralEkrFuyvaBcIjLvM2kg6yRJ3DiOGwRf7RM7NYZZfrsH9Y+11tS59SxxPPxv63tT0nPsOijWtxPIGYjOeTGIPsi/Q+Qm66Vp/7ckdCjKGfMpCqxZXZyB4UkqxuJ+vByN2WeAzjlHlea0I52QWcq2rjfssMe+kr+1zum9peSMDfcfoAvkNfEbVhfn8Lym+1/BNtn0l9Wdt34tjpqwUYww0H/qp0CNWhVLev7IQLFUaZKWkAAAjcSURBVPaR/wNty7gTefyTDs59TaF3tvShyaz3jQrq80q/Ti6OHdG6wvUtW1C+38j9LW0307jHf3D/32k7n4aK8kVukfwOyVzA56wvajthww/2auuPMIY+9Wak308ppaqNj3oeRwVDCDHGUAqmEzTVev2S8kRXxBPeS9pOh1jpPmy9qm1Z+eupInoNOeL079VR+6Lo4Jl33sdKWs9gVZJe/lysu6vAxa3/pu2uWqnSVVNAdq4lIkmfL8Lv8vYGjvHKorZqHjtKJ6zfwHmbqKUr/TR5Ubt1o4Vxzyexo/ZEHqvS19u/ru1XREyF3F3z++z+hGI3arn0XW13RLTzgfwL2i7auNY3GnjOfzyFCO0N4XO7WYcikf6Y+yJeybF7x6/I+KZYiBUzIfLC0nn4YBaS+J7J2jmWwt9KH9s5C8rhiohDssXxMdXdiVRGXydC3I9zCSjn23FEqM/bWLnvqWVtzyjEg8m8tZIL9WDn8X33xG7UrIV78Gz8hLYPiLitY6Kt9U0RurQ089e0fTxAlPV1Gz40ueO6Vnlb27HCl7T9mFCgThlq6eM4dtlWQqiUe1t4MngYVDCEEGNwgiGEGGOoRyTHjqtC8liXDJcFmjoW5K0M+JJbZkshtpdt0Q5zs4Bt3Vkfx9+y4WTa3Ibse7nwz7Wdd7s/Rj2PQKf7lXe1vSBalagFOKfVLBxunz6PbcyTq9i2nK2hYPiXYpClxQTkd1H9HW0nhdPsvnD0bQtpfCgFSX5StK+9XhPtdcuQ2G4COjmr4KyU28IfhHCES+Qj5X0ZLJfGeRPCmbsY4nGsGOL63FR4RDqex+Px2QDX6gML13xFONxlW5E36v9F24fS/1jb8Vk8LiVv4PHnMRsO2I0iGsG5oSixKdr75iw8WsvH7G1beNCVUqX6VW1fdPFYm3TxmWWBNdkK9oDCdW8pXN9VB9vlt6pwSHc8nFsGtm3bcCGcn/sXsAvy2uG38sY2nPE5C2M4KVJ14s1P4fUCNmUy4rNcsvDIc7AF5/XxHH5PS6JMxLcr2B7HlszDoYIhhBhjuFQBlVFPqM+qx9LZnv//mnAgpRNweh1Ios3CJYXQ+q0OCueciWHL7LEknGRhC+UTbgZYPQORoNj0uwPtHldY7U7kEZDWCvokm5XgwL1+FY7Li6Jk49HYM9qu+WK1qsEpXLfq2n5abD1ea2HrUa6AR5JYoTMx2HdECUnpoJPlF2XjObll2OpgFT9RRMDhgfCEttesZW3frb6l7WQcY/PFdvdhoZxOFb+Gc4mSnx2hVCoexnk4jXD3Y6KRmJuFEzUU6srJYc0riM2ERIgxpEOs1FLBHBOr+Q+a/1Pby200+/MfSMR8vPB1bctUjI9rr4nx4d58nBElM2SCoHBCr21CtcjrdbPyl9o+KB3twslb7uAp4GZdKNaYcISHcEwXFH6LZdEHqKTw/TibQGBlF6Jt0EURYpIX5z2QEKk9AX6XL8/8VtdbfWfr3/Y8BRUMIcQYQwfaNa2m8gLMmsIFof7pApL9Lm9hVfpA4TnXF8+qSRFsdMQWW3ttHCNn6JPFl7V9IcQqcb+MLVKllDqfxapUCOBrkduhyhXblTF8iLYvPpBArpRXbKiKq5t/ou1/dvRfafuI2FZ0q/AZvFNHomTSwepwMAP188wsPvOFzt/VdlNBMcj2qQ0Lq5Urtr5nhW/mTArXelMk+D2d+Ya2jztY6TLimtxrYtVP2hibp7BqX1TY4v5Hc7j+MyLa/+cbvbfWjx+Cnyl2Avdr7g58Fp+fgyK8U4Ov6EoLfp3PHcDJnhTX7UYFirDuCz+cUqoeYBn3RUjDpmjd8Wtiy34hBRWcF1+hS1t43+8XsG4/qaDe3Tx8a4+HUOYxkYW7kMRP8u+dhBJcXIIK/uoy7v1vfwhf2TsVXK8vzsDvNCPSYjZEWsy/PISx3WsK9VbGMT9t4bd7WPhPC/Hu7f5+UMEQQowxlIIpuq76zcUF1RYuj7bwa3xxHqvwF+awAv7VBmbKdzaxGr4wD7+GK9SF9JR4ojH9Uu051YtG/KWuf5/K49yOaKx+LA0veHgAK1R4GDPzMy/DR/Tb81g1tsp47v3DG/DQX7Dx2c4XeqfjL4jo9NM5qIpTOTz3Hj2Dc31dfOZOgJSDY2mskrfq+IybItO+IBSDVA+yidlSiOveFqUqni+KNiE2VvYPy0hveGUFSuJrRzC252awU/bM6Y+1nT2Lz9K4ji/OtevwdblJ8YWagzrJ/jLWv39yG6pr/iDOZYn7u3YP73OjDD9N6jA+SyfoXlMbQrHWfazKb5fgI1pK431fOgQFWm5BLb58GMf8mzR2ZNoe7utb67hevrjHBRf39WpNqJkFfF+zX8NuzrkGbuY//I9Qr0+VoFLP5fFbfGcLcvp8Hvf4a7+8jHFu4rz/+adIOXjWwphv4y3VWmPngnJKUcEQQgxiyXKRO/FMcT585SvfUB/ew3Pfz0pY3U5lxAooVpYDKRQj8sQKcigLn0K1heW21MKz6moTr1c9UfJSKJ63Nrv9JqfEJtdzIvT/xV/C7n38N1HYJ3geyshawUpp3RPlFDewO1P974hb+N67KBcgx/TikmisJS7xZlk4ZwSLh7ASBSLmYfkuVvqDBaxol9dEPEZahJ3nsMxsVnCu9zbh25gXyYWBWEkrntPTlqt2UvxtOouVNHsSK5pTxD2zT4niYfNYYdUdvGdwE74D+zzUpJqBmlEtIcGOiLKXZVyT4I0PtV39OWTdpWvwLR2bhaJQSqmFJ3Fc5To+88WbUJozCRxz6jR8Pol5XDunKIqqHcK4gw3cj7f/GKoqK8pSFDL4fbRaeJ9YDNf06Dfhd1HHoSLDtxDL8uG3MP55oSjzSzhX/IRIkTmBexN8BH/Pre9DyV0r4XvzvVX81mcT3fPGb13612+FYfiCeoChJhjLstaVUtPTlIUQMi6Oh2H4if3woSYYQggZBvpgCCHG4ARDCDEGJxhCiDE4wRBCjMEJhhBiDE4whBBjcIIhhBiDEwwhxBicYAghxvi/jqeBt5j4Fc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6197" y="1593882"/>
            <a:ext cx="2857500" cy="2828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1" y="1593881"/>
            <a:ext cx="2857404" cy="2828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091" y="2631944"/>
            <a:ext cx="28860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2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music</a:t>
            </a:r>
            <a:endParaRPr lang="ko-KR" altLang="en-US" dirty="0"/>
          </a:p>
        </p:txBody>
      </p:sp>
      <p:pic>
        <p:nvPicPr>
          <p:cNvPr id="4" name="다운로드 (2)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09122" y="4310505"/>
            <a:ext cx="1538664" cy="153866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059" y="3660612"/>
            <a:ext cx="2857500" cy="2838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64" y="1978418"/>
            <a:ext cx="6934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와이드스크린</PresentationFormat>
  <Paragraphs>15</Paragraphs>
  <Slides>5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HIPI</vt:lpstr>
      <vt:lpstr>Jetson librosa(error구문)</vt:lpstr>
      <vt:lpstr>Jetson 시도한 방법</vt:lpstr>
      <vt:lpstr>White noise</vt:lpstr>
      <vt:lpstr>Add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</dc:title>
  <dc:creator>김현주</dc:creator>
  <cp:lastModifiedBy>김 지호</cp:lastModifiedBy>
  <cp:revision>4</cp:revision>
  <dcterms:created xsi:type="dcterms:W3CDTF">2020-06-02T13:55:52Z</dcterms:created>
  <dcterms:modified xsi:type="dcterms:W3CDTF">2020-06-02T14:57:03Z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