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97824-D3FC-4E54-9BC0-3F936CCB8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D7B17-8405-4FB8-A91F-44E8C005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14993-DFB5-4D7D-AC98-6DDFF3B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30A7F-07B6-4C14-A86F-4C31FE11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9EA0-FE81-4852-92E7-22D62E42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1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A9F1C-7C4E-4C65-96DF-D13A98A5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3B964-BCC2-424D-977D-6722C44C8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FB3B7-9C69-4375-ADFE-7CABB29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4457-2235-4C86-9B28-1770B222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29CEF-CF41-4116-B1D8-4EC934FF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9292-7A17-4590-9D25-303BB7F7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8416DC-AC8B-4906-A23F-BC766FB4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603C9-2013-4630-AB8E-B18A635D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F574A-8C37-4EE1-9465-2A3CD1FB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09122-2263-4447-997D-DB6A484A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88DC6-5DF1-4636-8040-2A49ACC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1845E-C7EF-49A8-B2D6-09FFB0DE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E37D6-EAE0-4BFE-9871-9BAD9B1B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F924-ADCD-4FA7-9FBE-8AFFCDA0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998AE-CFB2-4B35-A56E-5A45214D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D4B1E-F485-429D-9BBF-E7F6E9FD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F4491-487F-453B-86A1-A0E3DCD3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5CB1F-5CD9-4DD2-86B6-28AD621C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D44B1-AE3D-4D45-811B-254D3CD2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F9DD4-5095-4CD4-B1AD-02D2E25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73280-278F-4397-95A0-FDFF5C19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EC7AA-6193-4A0D-A085-020AF2A7F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6CD2C-EB25-4489-8045-E38159EBB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89601-9ABD-4056-BCA6-0EE68BDC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ADFA6-2C3F-4662-8142-C898E97B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2A439-378C-49D3-B53A-9CD27FC0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1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3B0E-C418-45F7-80B3-BB855C73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77AF0-92D8-4C85-AD9F-9A960D51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E9245-F4E1-4DA8-B871-88E78984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A331A8-4724-44DC-901A-A89099049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31EF1F-2E4C-4686-B6A2-B04AD71C1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AEADEF-6C3D-4F92-A5EC-19B2B14E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32FF1-0DAB-4ED2-B35C-465EC1BB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0BAE1-FBC1-46CD-BE16-4E395225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A10EC-D3A1-4EDF-AF46-F8FF1CE0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4D9A72-C75E-4968-A4E4-F313EA1E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E6DC9E-4CFC-4102-B863-42DF87A1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A04D3-56B5-47F0-9876-9AA45A1C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0231D-9A6D-49F8-AF34-EF51149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27F21-9212-4369-BE88-7BB8C920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D579B1-287D-483E-A916-BA10C670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38A5-8B2F-48A9-8DB9-3FFC78E5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0173C-1AAC-440A-9ED9-B466153D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FCF7F-75D3-4B10-B035-A8CE2829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3D3C4-F1E4-40E6-A679-39A8AD79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DB74C-796E-41E3-BA2B-EEDA560E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158A1-A18A-4549-9BA4-A069D24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6B6A-14A2-41B5-B9B9-A4DB84E1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EF74E-E15B-448A-9BFD-F6234E896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5FA04-9E0B-4950-89A4-973F1337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6CA69-F61A-4CC9-93B3-8D249DC2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2B1CE-7CD3-4AE8-AA13-94A1D98C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FD16A-87F6-4A53-98AA-7DB2CA0F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3A9820-84FF-4EB1-817E-492AF5CB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82077-33DF-4EB5-B9E6-6359AD84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AA8CD-BC20-498D-BCE1-B9192E36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7DD0-0403-49F5-A612-EE08101CF8E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97931-3AD0-4C80-8D9B-77BE6E769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58A28-A64D-40F2-841C-993E8DD9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0F6A-1D16-45E7-957B-2798E4C0C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1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1178-716D-4470-A2B2-311BD8A7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Jetson	</a:t>
            </a:r>
            <a:r>
              <a:rPr lang="en-US" altLang="ko-KR" dirty="0" err="1"/>
              <a:t>librosa</a:t>
            </a:r>
            <a:r>
              <a:rPr lang="en-US" altLang="ko-KR" dirty="0"/>
              <a:t>(</a:t>
            </a:r>
            <a:r>
              <a:rPr lang="ko-KR" altLang="en-US" dirty="0"/>
              <a:t>설치완료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스크린샷, 전화, 테이블, 모니터이(가) 표시된 사진&#10;&#10;자동 생성된 설명">
            <a:extLst>
              <a:ext uri="{FF2B5EF4-FFF2-40B4-BE49-F238E27FC236}">
                <a16:creationId xmlns:a16="http://schemas.microsoft.com/office/drawing/2014/main" id="{D9B61808-9AF7-4076-87F5-1693CB258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2" y="1699832"/>
            <a:ext cx="5506218" cy="350568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500B43B-CF4B-4833-B436-B15F46EAE82F}"/>
              </a:ext>
            </a:extLst>
          </p:cNvPr>
          <p:cNvSpPr txBox="1">
            <a:spLocks/>
          </p:cNvSpPr>
          <p:nvPr/>
        </p:nvSpPr>
        <p:spPr>
          <a:xfrm>
            <a:off x="441960" y="55167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가상환경에서 설치 이후 </a:t>
            </a:r>
            <a:r>
              <a:rPr lang="en-US" altLang="ko-KR" dirty="0"/>
              <a:t>python</a:t>
            </a:r>
            <a:r>
              <a:rPr lang="ko-KR" altLang="en-US" dirty="0"/>
              <a:t>에 들어가 </a:t>
            </a:r>
            <a:r>
              <a:rPr lang="en-US" altLang="ko-KR" dirty="0"/>
              <a:t>import </a:t>
            </a:r>
            <a:r>
              <a:rPr lang="en-US" altLang="ko-KR" dirty="0" err="1"/>
              <a:t>librosa</a:t>
            </a:r>
            <a:r>
              <a:rPr lang="ko-KR" altLang="en-US" dirty="0"/>
              <a:t>를 하더라도 모듈에 이상이 없음을 나타내고 </a:t>
            </a:r>
            <a:r>
              <a:rPr lang="ko-KR" altLang="en-US" dirty="0" err="1"/>
              <a:t>있</a:t>
            </a:r>
            <a:endParaRPr lang="en-US" altLang="ko-KR" dirty="0"/>
          </a:p>
          <a:p>
            <a:r>
              <a:rPr lang="ko-KR" altLang="en-US" dirty="0"/>
              <a:t>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4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39B3B-0C30-44BA-AE95-25189EF9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하고 있는 </a:t>
            </a:r>
            <a:r>
              <a:rPr lang="en-US" altLang="ko-KR" dirty="0" err="1"/>
              <a:t>jetson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E81D170-16FF-40CA-B395-5F6D6D7A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076"/>
            <a:ext cx="7772400" cy="289918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ABFEEE6-696B-4020-A674-1B4F93F6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4256"/>
            <a:ext cx="6706536" cy="242921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76C79B1-A55F-4852-9062-03DF2CF0EEBD}"/>
              </a:ext>
            </a:extLst>
          </p:cNvPr>
          <p:cNvSpPr txBox="1">
            <a:spLocks/>
          </p:cNvSpPr>
          <p:nvPr/>
        </p:nvSpPr>
        <p:spPr>
          <a:xfrm>
            <a:off x="2679192" y="4281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Librosa</a:t>
            </a:r>
            <a:r>
              <a:rPr lang="en-US" altLang="ko-KR" dirty="0"/>
              <a:t> </a:t>
            </a:r>
            <a:r>
              <a:rPr lang="ko-KR" altLang="en-US" dirty="0"/>
              <a:t>코드를 받아서 현재 </a:t>
            </a:r>
            <a:r>
              <a:rPr lang="en-US" altLang="ko-KR" dirty="0" err="1"/>
              <a:t>jetson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돌려보기 위해 </a:t>
            </a:r>
            <a:r>
              <a:rPr lang="ko-KR" altLang="en-US" dirty="0" err="1"/>
              <a:t>시행착오중</a:t>
            </a:r>
            <a:r>
              <a:rPr lang="en-US" altLang="ko-KR" dirty="0"/>
              <a:t>,</a:t>
            </a:r>
            <a:r>
              <a:rPr lang="ko-KR" altLang="en-US" dirty="0"/>
              <a:t>문제는 가상환경  </a:t>
            </a:r>
            <a:endParaRPr lang="en-US" altLang="ko-KR" dirty="0"/>
          </a:p>
          <a:p>
            <a:r>
              <a:rPr lang="ko-KR" altLang="en-US" dirty="0"/>
              <a:t>상대 경로나 절대 경로를 찾는 것을 몰라 난관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3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705" y="1825625"/>
            <a:ext cx="10128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생성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178" y="1536618"/>
            <a:ext cx="5370622" cy="509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2666" y="2092751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정확도</a:t>
            </a:r>
            <a:r>
              <a:rPr lang="en-US" altLang="ko-KR" sz="2400" dirty="0"/>
              <a:t> : 0.9815602898597717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9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HIPI</vt:lpstr>
      <vt:lpstr>Jetson librosa(설치완료)</vt:lpstr>
      <vt:lpstr>현재 하고 있는 jetson부분</vt:lpstr>
      <vt:lpstr>데이터 정리</vt:lpstr>
      <vt:lpstr>모델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</dc:title>
  <dc:creator>김현주</dc:creator>
  <cp:lastModifiedBy>김 지호</cp:lastModifiedBy>
  <cp:revision>2</cp:revision>
  <dcterms:created xsi:type="dcterms:W3CDTF">2020-06-07T16:00:18Z</dcterms:created>
  <dcterms:modified xsi:type="dcterms:W3CDTF">2020-06-07T16:30:05Z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