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7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9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4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9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9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26E4-1A55-4300-BF6A-0CB27B0B131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23CF-DD1B-4F40-834E-81DBF5804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8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4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총 정리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5" y="1395167"/>
            <a:ext cx="7334235" cy="345453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1677" y="2400660"/>
            <a:ext cx="66403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8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고양이 관련 데이터는 최소 </a:t>
            </a:r>
            <a:r>
              <a:rPr lang="en-US" altLang="ko-KR" dirty="0"/>
              <a:t>1000</a:t>
            </a:r>
            <a:r>
              <a:rPr lang="ko-KR" altLang="en-US" dirty="0"/>
              <a:t>개 이상 씩 모음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이번주에 모두 정리해서 마지막 모델을 만들 예정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26" y="4548334"/>
            <a:ext cx="6360947" cy="9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HIPI</vt:lpstr>
      <vt:lpstr>코드 총 정리</vt:lpstr>
      <vt:lpstr>데이터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</dc:title>
  <dc:creator>김 지호</dc:creator>
  <cp:lastModifiedBy>김 지호</cp:lastModifiedBy>
  <cp:revision>2</cp:revision>
  <dcterms:created xsi:type="dcterms:W3CDTF">2020-06-09T15:14:40Z</dcterms:created>
  <dcterms:modified xsi:type="dcterms:W3CDTF">2020-06-09T15:45:35Z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