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3" r:id="rId6"/>
    <p:sldId id="268" r:id="rId7"/>
    <p:sldId id="266" r:id="rId8"/>
    <p:sldId id="267" r:id="rId9"/>
    <p:sldId id="272" r:id="rId10"/>
    <p:sldId id="261" r:id="rId11"/>
    <p:sldId id="262" r:id="rId12"/>
    <p:sldId id="269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2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8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3E5-0208-446A-8CC4-BCCB8C87D14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8C63-9318-4C92-8267-34CC459E6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지하철 </a:t>
            </a:r>
            <a:r>
              <a:rPr lang="ko-KR" altLang="en-US" dirty="0" err="1" smtClean="0"/>
              <a:t>피해야하는</a:t>
            </a:r>
            <a:r>
              <a:rPr lang="ko-KR" altLang="en-US" dirty="0" smtClean="0"/>
              <a:t> 시간대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14" y="2178590"/>
            <a:ext cx="7856220" cy="3352800"/>
          </a:xfrm>
        </p:spPr>
      </p:pic>
    </p:spTree>
    <p:extLst>
      <p:ext uri="{BB962C8B-B14F-4D97-AF65-F5344CB8AC3E}">
        <p14:creationId xmlns:p14="http://schemas.microsoft.com/office/powerpoint/2010/main" val="107000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혼잡하지 않은 지하철 이용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243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발전계획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지하철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앱으로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41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설정 배경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1" y="1507026"/>
            <a:ext cx="3913675" cy="460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01" y="1645972"/>
            <a:ext cx="624703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설정 배경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73" y="3113848"/>
            <a:ext cx="6019339" cy="1385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376"/>
            <a:ext cx="4398206" cy="40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5272" y="1978025"/>
            <a:ext cx="6955536" cy="4351338"/>
          </a:xfrm>
        </p:spPr>
        <p:txBody>
          <a:bodyPr/>
          <a:lstStyle/>
          <a:p>
            <a:r>
              <a:rPr lang="ko-KR" altLang="en-US" dirty="0" smtClean="0"/>
              <a:t>환승역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상하선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호선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90600" y="1978025"/>
            <a:ext cx="289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출발역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도착역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혼잡도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10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출발역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도착역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정보를 이용하여 경로 탐색 알고리즘 수행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반환된 </a:t>
            </a:r>
            <a:r>
              <a:rPr lang="ko-KR" altLang="en-US" dirty="0" err="1" smtClean="0"/>
              <a:t>도착역을</a:t>
            </a:r>
            <a:r>
              <a:rPr lang="ko-KR" altLang="en-US" dirty="0" smtClean="0"/>
              <a:t> 기반으로 백트래킹 수행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경로를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형태로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06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혼잡도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34</a:t>
            </a:r>
            <a:r>
              <a:rPr lang="ko-KR" altLang="en-US" dirty="0" smtClean="0"/>
              <a:t>일 경우 </a:t>
            </a:r>
            <a:r>
              <a:rPr lang="ko-KR" altLang="en-US" dirty="0" err="1" smtClean="0"/>
              <a:t>승차인이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좌석수와</a:t>
            </a:r>
            <a:r>
              <a:rPr lang="ko-KR" altLang="en-US" dirty="0" smtClean="0"/>
              <a:t> 일치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이면 지하철 적정인원이 </a:t>
            </a:r>
            <a:r>
              <a:rPr lang="en-US" altLang="ko-KR" dirty="0" smtClean="0"/>
              <a:t>160</a:t>
            </a:r>
            <a:r>
              <a:rPr lang="ko-KR" altLang="en-US" dirty="0" smtClean="0"/>
              <a:t>명인데 </a:t>
            </a:r>
            <a:r>
              <a:rPr lang="en-US" altLang="ko-KR" dirty="0" smtClean="0"/>
              <a:t>160</a:t>
            </a:r>
            <a:r>
              <a:rPr lang="ko-KR" altLang="en-US" dirty="0" smtClean="0"/>
              <a:t>명 타고 있는 상태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입력 혼잡도를 기반으로 해당 혼잡도보다 큰 시간대가 존재하면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89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환승역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환승역 별로 상하선과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호선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그만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입력할 때까지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58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환승역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2240" y="2050685"/>
            <a:ext cx="390753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1. 6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상선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합정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4. 2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상선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그만</a:t>
            </a:r>
            <a:endParaRPr lang="en-US" altLang="ko-KR" dirty="0" smtClean="0"/>
          </a:p>
          <a:p>
            <a:endParaRPr lang="ko-KR" altLang="en-US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5881"/>
            <a:ext cx="4440936" cy="4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6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9" y="3521775"/>
            <a:ext cx="9960947" cy="547305"/>
          </a:xfrm>
        </p:spPr>
      </p:pic>
    </p:spTree>
    <p:extLst>
      <p:ext uri="{BB962C8B-B14F-4D97-AF65-F5344CB8AC3E}">
        <p14:creationId xmlns:p14="http://schemas.microsoft.com/office/powerpoint/2010/main" val="251468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123</Words>
  <Application>Microsoft Office PowerPoint</Application>
  <PresentationFormat>와이드스크린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지하철 피해야하는 시간대</vt:lpstr>
      <vt:lpstr>주제 설정 배경</vt:lpstr>
      <vt:lpstr>주제 설정 배경</vt:lpstr>
      <vt:lpstr>입력</vt:lpstr>
      <vt:lpstr>출발역, 도착역</vt:lpstr>
      <vt:lpstr>혼잡도</vt:lpstr>
      <vt:lpstr>환승역, 상하선, 호선</vt:lpstr>
      <vt:lpstr>환승역, 상하선, 호선</vt:lpstr>
      <vt:lpstr>출력</vt:lpstr>
      <vt:lpstr>입출력</vt:lpstr>
      <vt:lpstr>기대효과</vt:lpstr>
      <vt:lpstr>향후 발전계획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설정 배경</dc:title>
  <dc:creator>Windows 사용자</dc:creator>
  <cp:lastModifiedBy>Windows 사용자</cp:lastModifiedBy>
  <cp:revision>17</cp:revision>
  <dcterms:created xsi:type="dcterms:W3CDTF">2022-12-04T06:35:28Z</dcterms:created>
  <dcterms:modified xsi:type="dcterms:W3CDTF">2022-12-04T07:22:25Z</dcterms:modified>
</cp:coreProperties>
</file>