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73" r:id="rId14"/>
    <p:sldId id="272" r:id="rId15"/>
    <p:sldId id="266" r:id="rId16"/>
    <p:sldId id="267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7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0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6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3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2026-7714-4F66-854D-1FD9E1DB92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F99248-8096-4545-9215-17146FE32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499AF-5F25-4183-B0AC-FBC56C6AF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C9DDF-3A7C-4811-8A19-39BA4143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14272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2019213010-</a:t>
            </a:r>
            <a:r>
              <a:rPr lang="ko-KR" altLang="en-US" sz="3200" dirty="0" err="1"/>
              <a:t>박근용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82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8F16-946B-4051-BB04-4902EDE4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끝말잇기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C1911-5295-4EEC-9A7C-B17506AA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글자는 사전에 등록되어 있는 단어여야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상대방이 입력한 끝말로 시작한 단어를 입력해야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중에 한번이라도 나온 단어는 재 입력이 불가능합니다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 글자에 존재하지 않는 글자가 맨 뒤에 오면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끝말잇기가 끝날 때까지 적은 단어의 길이가 긴 사람이 승리합니다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26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FF1E1-61FF-47E8-8037-6699151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0105C-9A4E-4022-868B-DEF77439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E63D81-1FA7-4D41-95BC-E46F70E94270}"/>
              </a:ext>
            </a:extLst>
          </p:cNvPr>
          <p:cNvSpPr/>
          <p:nvPr/>
        </p:nvSpPr>
        <p:spPr>
          <a:xfrm>
            <a:off x="2409793" y="2475413"/>
            <a:ext cx="2112885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11849D-8C32-48F7-97E1-6E28C76AD612}"/>
              </a:ext>
            </a:extLst>
          </p:cNvPr>
          <p:cNvSpPr/>
          <p:nvPr/>
        </p:nvSpPr>
        <p:spPr>
          <a:xfrm>
            <a:off x="7078702" y="2475412"/>
            <a:ext cx="2112885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램프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A266B2-9330-404B-8EAB-9523F6EEB09D}"/>
              </a:ext>
            </a:extLst>
          </p:cNvPr>
          <p:cNvSpPr/>
          <p:nvPr/>
        </p:nvSpPr>
        <p:spPr>
          <a:xfrm>
            <a:off x="3550421" y="2701795"/>
            <a:ext cx="416788" cy="426128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AD5A6C-5262-4933-98C3-DBF5FD7E8964}"/>
              </a:ext>
            </a:extLst>
          </p:cNvPr>
          <p:cNvSpPr/>
          <p:nvPr/>
        </p:nvSpPr>
        <p:spPr>
          <a:xfrm>
            <a:off x="7811749" y="2649982"/>
            <a:ext cx="416788" cy="426128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BE4B5-F0A4-4231-A817-1DA0C6726F00}"/>
              </a:ext>
            </a:extLst>
          </p:cNvPr>
          <p:cNvSpPr txBox="1"/>
          <p:nvPr/>
        </p:nvSpPr>
        <p:spPr>
          <a:xfrm>
            <a:off x="4648914" y="2314694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두 단어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판별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C60376-22F7-4C73-9377-FBBDF5C3BA27}"/>
              </a:ext>
            </a:extLst>
          </p:cNvPr>
          <p:cNvCxnSpPr/>
          <p:nvPr/>
        </p:nvCxnSpPr>
        <p:spPr>
          <a:xfrm>
            <a:off x="5790407" y="3581400"/>
            <a:ext cx="0" cy="136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EE45B-3B8B-4A1C-A0A0-C0D1A502F27F}"/>
              </a:ext>
            </a:extLst>
          </p:cNvPr>
          <p:cNvSpPr/>
          <p:nvPr/>
        </p:nvSpPr>
        <p:spPr>
          <a:xfrm>
            <a:off x="3550421" y="5078412"/>
            <a:ext cx="4267201" cy="63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같으면 게임 진행 다르면 게임 종류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2ED35-9575-4BA9-A0D9-1C8AD20C3DB2}"/>
              </a:ext>
            </a:extLst>
          </p:cNvPr>
          <p:cNvSpPr/>
          <p:nvPr/>
        </p:nvSpPr>
        <p:spPr>
          <a:xfrm>
            <a:off x="3967209" y="2863046"/>
            <a:ext cx="3844540" cy="99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095A5-A64C-40DA-B654-54749A7C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D814B0-3838-46AC-A520-191A3C96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4" y="-14643"/>
            <a:ext cx="8031676" cy="687264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80D7D3-8421-4058-955F-246FA7790770}"/>
              </a:ext>
            </a:extLst>
          </p:cNvPr>
          <p:cNvSpPr/>
          <p:nvPr/>
        </p:nvSpPr>
        <p:spPr>
          <a:xfrm>
            <a:off x="6538913" y="119461"/>
            <a:ext cx="2600325" cy="1182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사전에 등록 되어 있는지 않은 지 비교 사전에 없으면 </a:t>
            </a:r>
            <a:r>
              <a:rPr lang="en-US" altLang="ko-KR" dirty="0"/>
              <a:t>lose ++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9E3946-FB2E-45E7-A5B7-35DF1AD7E3E0}"/>
              </a:ext>
            </a:extLst>
          </p:cNvPr>
          <p:cNvSpPr/>
          <p:nvPr/>
        </p:nvSpPr>
        <p:spPr>
          <a:xfrm>
            <a:off x="6643684" y="1616870"/>
            <a:ext cx="2881316" cy="91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 단어</a:t>
            </a:r>
            <a:r>
              <a:rPr lang="en-US" altLang="ko-KR" dirty="0"/>
              <a:t>(word)</a:t>
            </a:r>
            <a:r>
              <a:rPr lang="ko-KR" altLang="en-US" dirty="0"/>
              <a:t>의 맨 뒤의 글자와 대답</a:t>
            </a:r>
            <a:r>
              <a:rPr lang="en-US" altLang="ko-KR" dirty="0"/>
              <a:t>(answer)</a:t>
            </a:r>
            <a:r>
              <a:rPr lang="ko-KR" altLang="en-US" dirty="0"/>
              <a:t>의 맨 앞의 글자가 같으면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B4CBFD-D043-45D5-B447-5667184CA22A}"/>
              </a:ext>
            </a:extLst>
          </p:cNvPr>
          <p:cNvSpPr/>
          <p:nvPr/>
        </p:nvSpPr>
        <p:spPr>
          <a:xfrm>
            <a:off x="6857994" y="2636043"/>
            <a:ext cx="2667006" cy="52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/>
              <a:t>answer</a:t>
            </a:r>
            <a:r>
              <a:rPr lang="ko-KR" altLang="en-US" dirty="0"/>
              <a:t>로 교체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8F15E4-3EB9-4ADF-ACE6-F73CC5A0D3B0}"/>
              </a:ext>
            </a:extLst>
          </p:cNvPr>
          <p:cNvSpPr/>
          <p:nvPr/>
        </p:nvSpPr>
        <p:spPr>
          <a:xfrm>
            <a:off x="6855898" y="3221437"/>
            <a:ext cx="332422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사용단어 배열 </a:t>
            </a:r>
            <a:r>
              <a:rPr lang="en-US" altLang="ko-KR" dirty="0"/>
              <a:t>j</a:t>
            </a:r>
            <a:r>
              <a:rPr lang="ko-KR" altLang="en-US" dirty="0"/>
              <a:t>번째에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7BE46-C1E0-4838-B8F7-6986085ABACB}"/>
              </a:ext>
            </a:extLst>
          </p:cNvPr>
          <p:cNvSpPr/>
          <p:nvPr/>
        </p:nvSpPr>
        <p:spPr>
          <a:xfrm>
            <a:off x="6855898" y="3734994"/>
            <a:ext cx="21621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J++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B528D-E489-406B-9EBF-553D6BD24946}"/>
              </a:ext>
            </a:extLst>
          </p:cNvPr>
          <p:cNvSpPr/>
          <p:nvPr/>
        </p:nvSpPr>
        <p:spPr>
          <a:xfrm>
            <a:off x="10525125" y="3328987"/>
            <a:ext cx="142875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useword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1C1716-28D8-4091-87EA-00FFF8CE9F24}"/>
              </a:ext>
            </a:extLst>
          </p:cNvPr>
          <p:cNvSpPr/>
          <p:nvPr/>
        </p:nvSpPr>
        <p:spPr>
          <a:xfrm>
            <a:off x="1601005" y="5307804"/>
            <a:ext cx="3410266" cy="85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Lose==</a:t>
            </a:r>
            <a:r>
              <a:rPr lang="en-US" altLang="ko-KR" dirty="0" err="1"/>
              <a:t>datalist.length</a:t>
            </a:r>
            <a:r>
              <a:rPr lang="ko-KR" altLang="en-US" dirty="0"/>
              <a:t>가 되면 </a:t>
            </a:r>
            <a:r>
              <a:rPr lang="en-US" altLang="ko-KR" dirty="0" err="1"/>
              <a:t>datalist</a:t>
            </a:r>
            <a:r>
              <a:rPr lang="ko-KR" altLang="en-US" dirty="0"/>
              <a:t>에 없는 단어를 입력한 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6376B-45D0-4D01-8962-E58A1BDBC59D}"/>
              </a:ext>
            </a:extLst>
          </p:cNvPr>
          <p:cNvSpPr/>
          <p:nvPr/>
        </p:nvSpPr>
        <p:spPr>
          <a:xfrm>
            <a:off x="10536751" y="2481262"/>
            <a:ext cx="142875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J=0</a:t>
            </a:r>
            <a:r>
              <a:rPr lang="ko-KR" altLang="en-US" dirty="0"/>
              <a:t>으로 시작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F4BB5-EF11-485C-A08A-C0AC9AF3E1EF}"/>
              </a:ext>
            </a:extLst>
          </p:cNvPr>
          <p:cNvSpPr/>
          <p:nvPr/>
        </p:nvSpPr>
        <p:spPr>
          <a:xfrm>
            <a:off x="10536751" y="4131467"/>
            <a:ext cx="142875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useword</a:t>
            </a:r>
            <a:r>
              <a:rPr lang="en-US" altLang="ko-KR" dirty="0"/>
              <a:t>[j]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97A059-DAF1-4FC1-A0DF-E3936C8AA899}"/>
              </a:ext>
            </a:extLst>
          </p:cNvPr>
          <p:cNvSpPr/>
          <p:nvPr/>
        </p:nvSpPr>
        <p:spPr>
          <a:xfrm>
            <a:off x="8682034" y="5307805"/>
            <a:ext cx="3257551" cy="85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922723-1D53-42E9-AEF2-72A3C1097723}"/>
              </a:ext>
            </a:extLst>
          </p:cNvPr>
          <p:cNvSpPr/>
          <p:nvPr/>
        </p:nvSpPr>
        <p:spPr>
          <a:xfrm>
            <a:off x="138104" y="2591593"/>
            <a:ext cx="3171833" cy="106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 단어</a:t>
            </a:r>
            <a:r>
              <a:rPr lang="en-US" altLang="ko-KR" dirty="0"/>
              <a:t>(word)</a:t>
            </a:r>
            <a:r>
              <a:rPr lang="ko-KR" altLang="en-US" dirty="0"/>
              <a:t>의 맨 뒤의 </a:t>
            </a:r>
            <a:endParaRPr lang="en-US" altLang="ko-KR" dirty="0"/>
          </a:p>
          <a:p>
            <a:pPr algn="ctr"/>
            <a:r>
              <a:rPr lang="ko-KR" altLang="en-US" dirty="0"/>
              <a:t>글자와 대답</a:t>
            </a:r>
            <a:r>
              <a:rPr lang="en-US" altLang="ko-KR" dirty="0"/>
              <a:t>(answer)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ctr"/>
            <a:r>
              <a:rPr lang="ko-KR" altLang="en-US" dirty="0"/>
              <a:t>맨 앞의 글자가 같지 않으면 </a:t>
            </a:r>
            <a:r>
              <a:rPr lang="en-US" altLang="ko-KR" dirty="0" err="1"/>
              <a:t>differntcheck</a:t>
            </a:r>
            <a:r>
              <a:rPr lang="en-US" altLang="ko-KR" dirty="0"/>
              <a:t>=1</a:t>
            </a:r>
            <a:r>
              <a:rPr lang="ko-KR" altLang="en-US" dirty="0"/>
              <a:t>로 바꾼다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2C4D21-F0DE-4793-9551-004C3797858A}"/>
              </a:ext>
            </a:extLst>
          </p:cNvPr>
          <p:cNvSpPr/>
          <p:nvPr/>
        </p:nvSpPr>
        <p:spPr>
          <a:xfrm>
            <a:off x="5141519" y="5307803"/>
            <a:ext cx="3257551" cy="85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differntcheck</a:t>
            </a:r>
            <a:r>
              <a:rPr lang="en-US" altLang="ko-KR" dirty="0"/>
              <a:t>==1</a:t>
            </a:r>
            <a:r>
              <a:rPr lang="ko-KR" altLang="en-US" dirty="0"/>
              <a:t>이면 글자가 다름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D48112-FB5C-4B98-A9E7-B2AD73E7888E}"/>
              </a:ext>
            </a:extLst>
          </p:cNvPr>
          <p:cNvSpPr/>
          <p:nvPr/>
        </p:nvSpPr>
        <p:spPr>
          <a:xfrm>
            <a:off x="604837" y="336150"/>
            <a:ext cx="2705100" cy="55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r>
              <a:rPr lang="ko-KR" altLang="en-US" dirty="0"/>
              <a:t>로 순번 지정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2F4BB8-D8C6-48C1-A7B1-1535F379CEE8}"/>
              </a:ext>
            </a:extLst>
          </p:cNvPr>
          <p:cNvSpPr/>
          <p:nvPr/>
        </p:nvSpPr>
        <p:spPr>
          <a:xfrm>
            <a:off x="226499" y="1081085"/>
            <a:ext cx="3238499" cy="72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차례마다 해당하는 변수에 사용한 단어의 길이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1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2C2F88-4102-4558-B0C9-FF5BBEEE08E5}"/>
              </a:ext>
            </a:extLst>
          </p:cNvPr>
          <p:cNvSpPr/>
          <p:nvPr/>
        </p:nvSpPr>
        <p:spPr>
          <a:xfrm>
            <a:off x="2221004" y="353305"/>
            <a:ext cx="1407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150DCC-8ED2-42E7-AB31-BB755F988137}"/>
              </a:ext>
            </a:extLst>
          </p:cNvPr>
          <p:cNvSpPr/>
          <p:nvPr/>
        </p:nvSpPr>
        <p:spPr>
          <a:xfrm>
            <a:off x="8220636" y="239128"/>
            <a:ext cx="1407459" cy="380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[1]</a:t>
            </a:r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[2]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[3]</a:t>
            </a:r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[4]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[5]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[6]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[7]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[8]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[9]</a:t>
            </a:r>
            <a:endParaRPr lang="ko-KR" altLang="en-US" dirty="0"/>
          </a:p>
          <a:p>
            <a:pPr algn="ctr"/>
            <a:r>
              <a:rPr lang="en-US" altLang="ko-KR" dirty="0" err="1"/>
              <a:t>datalist</a:t>
            </a:r>
            <a:r>
              <a:rPr lang="en-US" altLang="ko-KR" dirty="0"/>
              <a:t>[10]</a:t>
            </a:r>
            <a:endParaRPr lang="ko-KR" altLang="en-US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87DE88-9E76-455D-AAE3-C0510022BB5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628463" y="735106"/>
            <a:ext cx="4592174" cy="7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4A34-0E44-4302-B744-EDD560BB9E08}"/>
              </a:ext>
            </a:extLst>
          </p:cNvPr>
          <p:cNvSpPr/>
          <p:nvPr/>
        </p:nvSpPr>
        <p:spPr>
          <a:xfrm>
            <a:off x="2117910" y="2182105"/>
            <a:ext cx="1407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같은게</a:t>
            </a:r>
            <a:r>
              <a:rPr lang="ko-KR" altLang="en-US" dirty="0"/>
              <a:t> 존재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8C133-E218-4327-9FA6-874534608D23}"/>
              </a:ext>
            </a:extLst>
          </p:cNvPr>
          <p:cNvSpPr/>
          <p:nvPr/>
        </p:nvSpPr>
        <p:spPr>
          <a:xfrm>
            <a:off x="5295898" y="1556679"/>
            <a:ext cx="1407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같은게</a:t>
            </a:r>
            <a:r>
              <a:rPr lang="ko-KR" altLang="en-US" dirty="0"/>
              <a:t> 없음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C7ED7F-3586-4DDF-B7B9-2BD136A2BF90}"/>
              </a:ext>
            </a:extLst>
          </p:cNvPr>
          <p:cNvSpPr/>
          <p:nvPr/>
        </p:nvSpPr>
        <p:spPr>
          <a:xfrm>
            <a:off x="5295898" y="3011340"/>
            <a:ext cx="1407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Lose++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2AE9BB-23BF-4047-9DC4-F615AD7E3CE3}"/>
              </a:ext>
            </a:extLst>
          </p:cNvPr>
          <p:cNvSpPr/>
          <p:nvPr/>
        </p:nvSpPr>
        <p:spPr>
          <a:xfrm>
            <a:off x="4979893" y="4348672"/>
            <a:ext cx="22322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Lose==</a:t>
            </a:r>
            <a:r>
              <a:rPr lang="en-US" altLang="ko-KR" dirty="0" err="1"/>
              <a:t>datlist.length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4D83E-4188-462A-BCCD-3CAC640EC12F}"/>
              </a:ext>
            </a:extLst>
          </p:cNvPr>
          <p:cNvSpPr/>
          <p:nvPr/>
        </p:nvSpPr>
        <p:spPr>
          <a:xfrm>
            <a:off x="5295897" y="5547278"/>
            <a:ext cx="1407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91963-B6D1-4CC1-9547-59272C9C2A33}"/>
              </a:ext>
            </a:extLst>
          </p:cNvPr>
          <p:cNvSpPr/>
          <p:nvPr/>
        </p:nvSpPr>
        <p:spPr>
          <a:xfrm>
            <a:off x="1930773" y="3473236"/>
            <a:ext cx="2577353" cy="499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안에 있는 명령어 실행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0BF83F-C438-41B3-8B25-B2B4B90ACE65}"/>
              </a:ext>
            </a:extLst>
          </p:cNvPr>
          <p:cNvSpPr/>
          <p:nvPr/>
        </p:nvSpPr>
        <p:spPr>
          <a:xfrm>
            <a:off x="2117910" y="4473667"/>
            <a:ext cx="1407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속행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926D26-F3FE-46B4-B891-DF8EE219D09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924734" y="1267705"/>
            <a:ext cx="3074894" cy="28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90CB95-42EB-46D6-BC7B-6BE60851E42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99628" y="2471079"/>
            <a:ext cx="0" cy="54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1557DE-56B0-46C9-BE61-2C9893AC6B5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99628" y="3925740"/>
            <a:ext cx="0" cy="42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DEE7CA-0932-4295-9403-D6CF9F9D855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999627" y="5263072"/>
            <a:ext cx="1" cy="2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6AC7DD-4F8C-4CF3-B2D0-F1BBB7C35AA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21640" y="1267705"/>
            <a:ext cx="10309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C15CD5-E994-4F07-8B2D-1F4E4FC647A3}"/>
              </a:ext>
            </a:extLst>
          </p:cNvPr>
          <p:cNvCxnSpPr/>
          <p:nvPr/>
        </p:nvCxnSpPr>
        <p:spPr>
          <a:xfrm>
            <a:off x="2821639" y="3107458"/>
            <a:ext cx="0" cy="35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54FED0-3C04-4F0F-A484-5C874CD9BB17}"/>
              </a:ext>
            </a:extLst>
          </p:cNvPr>
          <p:cNvCxnSpPr/>
          <p:nvPr/>
        </p:nvCxnSpPr>
        <p:spPr>
          <a:xfrm>
            <a:off x="2755524" y="3961512"/>
            <a:ext cx="0" cy="51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59E405-2DFF-4D69-B34C-8AC014DAD0E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703357" y="3468540"/>
            <a:ext cx="1517279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7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97FB-6982-4CD3-837D-A7E3574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길이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5801F-F325-4673-800B-5BA6A19C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/>
              <a:t>라는 변수를 </a:t>
            </a:r>
            <a:r>
              <a:rPr lang="en-US" altLang="ko-KR" dirty="0"/>
              <a:t>2</a:t>
            </a:r>
            <a:r>
              <a:rPr lang="ko-KR" altLang="en-US" dirty="0"/>
              <a:t>로 나눈 나머지로 순서 판별</a:t>
            </a:r>
            <a:r>
              <a:rPr lang="en-US" altLang="ko-KR" dirty="0"/>
              <a:t>(j%2==0</a:t>
            </a:r>
            <a:r>
              <a:rPr lang="ko-KR" altLang="en-US" dirty="0"/>
              <a:t>이면 첫 번째 플레이어</a:t>
            </a:r>
            <a:r>
              <a:rPr lang="en-US" altLang="ko-KR" dirty="0"/>
              <a:t>, </a:t>
            </a:r>
            <a:r>
              <a:rPr lang="ko-KR" altLang="en-US" dirty="0"/>
              <a:t>아니면 두 번째 플레이어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이에 따라 단어의 길이를 </a:t>
            </a:r>
            <a:r>
              <a:rPr lang="en-US" altLang="ko-KR" dirty="0"/>
              <a:t>length1</a:t>
            </a:r>
            <a:r>
              <a:rPr lang="ko-KR" altLang="en-US" dirty="0"/>
              <a:t>에 저장할지 </a:t>
            </a:r>
            <a:r>
              <a:rPr lang="en-US" altLang="ko-KR" dirty="0"/>
              <a:t>length2</a:t>
            </a:r>
            <a:r>
              <a:rPr lang="ko-KR" altLang="en-US" dirty="0"/>
              <a:t>에 저장할지 결정</a:t>
            </a:r>
          </a:p>
        </p:txBody>
      </p:sp>
    </p:spTree>
    <p:extLst>
      <p:ext uri="{BB962C8B-B14F-4D97-AF65-F5344CB8AC3E}">
        <p14:creationId xmlns:p14="http://schemas.microsoft.com/office/powerpoint/2010/main" val="377896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BA5602-F20C-4D4B-8280-3EF53F6E4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" y="526473"/>
            <a:ext cx="12088716" cy="58550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0D2E69-8C5B-45F9-BF3F-3694B3A047E2}"/>
              </a:ext>
            </a:extLst>
          </p:cNvPr>
          <p:cNvSpPr/>
          <p:nvPr/>
        </p:nvSpPr>
        <p:spPr>
          <a:xfrm>
            <a:off x="4523509" y="319224"/>
            <a:ext cx="5001491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사용한 단어와 하나라도 같은 게 </a:t>
            </a:r>
            <a:r>
              <a:rPr lang="ko-KR" altLang="en-US"/>
              <a:t>있으면 </a:t>
            </a:r>
            <a:r>
              <a:rPr lang="ko-KR" altLang="en-US" dirty="0"/>
              <a:t>안</a:t>
            </a:r>
            <a:r>
              <a:rPr lang="ko-KR" altLang="en-US"/>
              <a:t>됨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4EE86-2222-4224-995E-7CE5AC505A27}"/>
              </a:ext>
            </a:extLst>
          </p:cNvPr>
          <p:cNvSpPr/>
          <p:nvPr/>
        </p:nvSpPr>
        <p:spPr>
          <a:xfrm>
            <a:off x="7484134" y="3004023"/>
            <a:ext cx="3332018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하나라도 같으면 게임 종류</a:t>
            </a:r>
          </a:p>
        </p:txBody>
      </p:sp>
    </p:spTree>
    <p:extLst>
      <p:ext uri="{BB962C8B-B14F-4D97-AF65-F5344CB8AC3E}">
        <p14:creationId xmlns:p14="http://schemas.microsoft.com/office/powerpoint/2010/main" val="9566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BB534D-0038-447F-8DE3-F1434197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66" y="587756"/>
            <a:ext cx="8903709" cy="5918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30F914-F0F9-4BD5-9958-B089567E3F8B}"/>
              </a:ext>
            </a:extLst>
          </p:cNvPr>
          <p:cNvSpPr/>
          <p:nvPr/>
        </p:nvSpPr>
        <p:spPr>
          <a:xfrm>
            <a:off x="7077940" y="351519"/>
            <a:ext cx="4067175" cy="98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Datalist</a:t>
            </a:r>
            <a:r>
              <a:rPr lang="ko-KR" altLang="en-US" dirty="0"/>
              <a:t>의 단어 중 맨 앞 글자와 </a:t>
            </a:r>
            <a:endParaRPr lang="en-US" altLang="ko-KR" dirty="0"/>
          </a:p>
          <a:p>
            <a:pPr algn="ctr"/>
            <a:r>
              <a:rPr lang="ko-KR" altLang="en-US" dirty="0"/>
              <a:t>하나라도 같으면 </a:t>
            </a:r>
            <a:r>
              <a:rPr lang="en-US" altLang="ko-KR" dirty="0" err="1"/>
              <a:t>onlyone</a:t>
            </a:r>
            <a:r>
              <a:rPr lang="en-US" altLang="ko-KR" dirty="0"/>
              <a:t>!=0</a:t>
            </a:r>
            <a:r>
              <a:rPr lang="ko-KR" altLang="en-US" dirty="0"/>
              <a:t>이 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EB58C-253E-494E-A776-66CD71E12BA4}"/>
              </a:ext>
            </a:extLst>
          </p:cNvPr>
          <p:cNvSpPr/>
          <p:nvPr/>
        </p:nvSpPr>
        <p:spPr>
          <a:xfrm>
            <a:off x="4647333" y="1819275"/>
            <a:ext cx="5886451" cy="58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한방 단어일 경우 </a:t>
            </a:r>
            <a:r>
              <a:rPr lang="en-US" altLang="ko-KR" dirty="0" err="1"/>
              <a:t>onlyone</a:t>
            </a:r>
            <a:r>
              <a:rPr lang="en-US" altLang="ko-KR" dirty="0"/>
              <a:t>==0</a:t>
            </a:r>
            <a:r>
              <a:rPr lang="ko-KR" altLang="en-US" dirty="0"/>
              <a:t>이 됨으로 게임 종료</a:t>
            </a:r>
          </a:p>
        </p:txBody>
      </p:sp>
    </p:spTree>
    <p:extLst>
      <p:ext uri="{BB962C8B-B14F-4D97-AF65-F5344CB8AC3E}">
        <p14:creationId xmlns:p14="http://schemas.microsoft.com/office/powerpoint/2010/main" val="18141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B02B-CF02-47F1-AB35-4503D96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9CB376-2CBC-45E8-A587-F147555952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" y="0"/>
            <a:ext cx="10909324" cy="6398547"/>
          </a:xfrm>
        </p:spPr>
      </p:pic>
    </p:spTree>
    <p:extLst>
      <p:ext uri="{BB962C8B-B14F-4D97-AF65-F5344CB8AC3E}">
        <p14:creationId xmlns:p14="http://schemas.microsoft.com/office/powerpoint/2010/main" val="15618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F8C16-5BBC-433E-840E-F64C5D9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19907-6081-4BA0-9576-66758DFC8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N</a:t>
            </a:r>
            <a:r>
              <a:rPr lang="ko-KR" altLang="en-US" sz="2800" dirty="0"/>
              <a:t>명의 플레이어가 플레이</a:t>
            </a:r>
            <a:endParaRPr lang="en-US" altLang="ko-KR" sz="2800" dirty="0"/>
          </a:p>
          <a:p>
            <a:r>
              <a:rPr lang="ko-KR" altLang="en-US" sz="2800" dirty="0"/>
              <a:t>컴퓨터와 플레이</a:t>
            </a:r>
            <a:endParaRPr lang="en-US" altLang="ko-KR" sz="2800" dirty="0"/>
          </a:p>
          <a:p>
            <a:r>
              <a:rPr lang="ko-KR" altLang="en-US" sz="2800" dirty="0"/>
              <a:t>어려운 컴퓨터와 플레이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F20B7-6378-4D7A-B541-DEE7E53FA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6EE4-9956-41EA-BF56-BBB0354F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72391-BB51-46D9-99FB-1FFBD837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홈페이지를 만들게 된 계기</a:t>
            </a:r>
            <a:endParaRPr lang="en-US" altLang="ko-KR" dirty="0"/>
          </a:p>
          <a:p>
            <a:r>
              <a:rPr lang="ko-KR" altLang="en-US" dirty="0"/>
              <a:t>홈페이지 구성</a:t>
            </a:r>
            <a:endParaRPr lang="en-US" altLang="ko-KR" dirty="0"/>
          </a:p>
          <a:p>
            <a:r>
              <a:rPr lang="en-US" altLang="ko-KR" dirty="0"/>
              <a:t>-HOME</a:t>
            </a:r>
          </a:p>
          <a:p>
            <a:r>
              <a:rPr lang="en-US" altLang="ko-KR" dirty="0"/>
              <a:t>-HELP</a:t>
            </a:r>
          </a:p>
          <a:p>
            <a:r>
              <a:rPr lang="en-US" altLang="ko-KR" dirty="0"/>
              <a:t>-GAME</a:t>
            </a:r>
          </a:p>
          <a:p>
            <a:r>
              <a:rPr lang="ko-KR" altLang="en-US" dirty="0"/>
              <a:t>향후계획</a:t>
            </a:r>
          </a:p>
        </p:txBody>
      </p:sp>
    </p:spTree>
    <p:extLst>
      <p:ext uri="{BB962C8B-B14F-4D97-AF65-F5344CB8AC3E}">
        <p14:creationId xmlns:p14="http://schemas.microsoft.com/office/powerpoint/2010/main" val="150238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EB336-0286-41F2-8BD6-0B9A9F8F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웹 페이지를 만들게 된 계기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4F2B8C-EC4C-4F37-AA3E-FC6CE1CDD0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38" y="1823090"/>
            <a:ext cx="1689273" cy="1689273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4F462-482D-4E36-A687-B8856B08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3090"/>
            <a:ext cx="5181600" cy="4351338"/>
          </a:xfrm>
        </p:spPr>
        <p:txBody>
          <a:bodyPr/>
          <a:lstStyle/>
          <a:p>
            <a:r>
              <a:rPr lang="ko-KR" altLang="en-US" dirty="0"/>
              <a:t>내가 수업 시간에 공부한 것 만으로 만들 수 있는게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끄투온라인을</a:t>
            </a:r>
            <a:r>
              <a:rPr lang="ko-KR" altLang="en-US" dirty="0"/>
              <a:t> 오프라인 없이 즐길 수 있으면 좋지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4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D5B8C-1C5A-4839-AA7E-3DE0BA84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71E41-5619-478F-A915-EBF5043C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Home</a:t>
            </a:r>
          </a:p>
          <a:p>
            <a:pPr marL="0" indent="0">
              <a:buNone/>
            </a:pPr>
            <a:r>
              <a:rPr lang="en-US" altLang="ko-KR" dirty="0"/>
              <a:t>Game</a:t>
            </a:r>
          </a:p>
          <a:p>
            <a:pPr marL="0" indent="0">
              <a:buNone/>
            </a:pPr>
            <a:r>
              <a:rPr lang="en-US" altLang="ko-KR" dirty="0"/>
              <a:t>-vs game</a:t>
            </a:r>
          </a:p>
          <a:p>
            <a:pPr marL="0" indent="0">
              <a:buNone/>
            </a:pPr>
            <a:r>
              <a:rPr lang="en-US" altLang="ko-KR" dirty="0"/>
              <a:t>Help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게임 규칙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도움받은</a:t>
            </a:r>
            <a:r>
              <a:rPr lang="ko-KR" altLang="en-US" dirty="0"/>
              <a:t> 곳</a:t>
            </a:r>
          </a:p>
        </p:txBody>
      </p:sp>
    </p:spTree>
    <p:extLst>
      <p:ext uri="{BB962C8B-B14F-4D97-AF65-F5344CB8AC3E}">
        <p14:creationId xmlns:p14="http://schemas.microsoft.com/office/powerpoint/2010/main" val="267497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E5BA-5E81-49DF-8041-E2C3EF2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CB613-D53F-4FF3-BCE0-D902C186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Hover-box-shadow: 0px </a:t>
            </a:r>
            <a:r>
              <a:rPr lang="en-US" altLang="ko-KR" dirty="0" err="1"/>
              <a:t>0px</a:t>
            </a:r>
            <a:r>
              <a:rPr lang="en-US" altLang="ko-KR" dirty="0"/>
              <a:t> 10px blue;(</a:t>
            </a:r>
            <a:r>
              <a:rPr lang="ko-KR" altLang="en-US" dirty="0"/>
              <a:t>상자 그림자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Inline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34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76785-EF49-49CE-8F17-7BDA7659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DE9C2-99E1-4503-8FBB-9DD67367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  <a:endParaRPr lang="en-US" altLang="ko-KR" dirty="0"/>
          </a:p>
          <a:p>
            <a:r>
              <a:rPr lang="ko-KR" altLang="en-US" dirty="0"/>
              <a:t>사용한 그림의 출처</a:t>
            </a:r>
            <a:endParaRPr lang="en-US" altLang="ko-KR" dirty="0"/>
          </a:p>
          <a:p>
            <a:r>
              <a:rPr lang="ko-KR" altLang="en-US" dirty="0"/>
              <a:t>사용한 단어의 출처</a:t>
            </a:r>
          </a:p>
        </p:txBody>
      </p:sp>
    </p:spTree>
    <p:extLst>
      <p:ext uri="{BB962C8B-B14F-4D97-AF65-F5344CB8AC3E}">
        <p14:creationId xmlns:p14="http://schemas.microsoft.com/office/powerpoint/2010/main" val="420909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6667-B87D-4637-9FFE-8C39A31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D10A-356A-40FC-B84F-180E7F52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Game vs html</a:t>
            </a:r>
          </a:p>
          <a:p>
            <a:r>
              <a:rPr lang="en-US" altLang="ko-KR" dirty="0"/>
              <a:t>Data.js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99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6D8B-B0B6-45E6-865B-2EA6141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0C09-016A-4F25-975D-ADCA77E7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끝말잇기에 이용되는 글자의 배열들</a:t>
            </a:r>
          </a:p>
        </p:txBody>
      </p:sp>
    </p:spTree>
    <p:extLst>
      <p:ext uri="{BB962C8B-B14F-4D97-AF65-F5344CB8AC3E}">
        <p14:creationId xmlns:p14="http://schemas.microsoft.com/office/powerpoint/2010/main" val="45961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F79D-DFE1-4EC1-9EF6-9C12C22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7401D16-6CB3-4B31-8B26-D9D06A6DA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4" y="3092987"/>
            <a:ext cx="10790686" cy="90830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C5C5BB-93F7-46F7-B26C-61DDEC16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06" y="4192103"/>
            <a:ext cx="10913940" cy="24229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39C8E1-8B99-4860-AEED-12A368A4F166}"/>
              </a:ext>
            </a:extLst>
          </p:cNvPr>
          <p:cNvSpPr/>
          <p:nvPr/>
        </p:nvSpPr>
        <p:spPr>
          <a:xfrm>
            <a:off x="6691086" y="4412343"/>
            <a:ext cx="3701143" cy="59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0~(</a:t>
            </a:r>
            <a:r>
              <a:rPr lang="en-US" altLang="ko-KR" dirty="0" err="1"/>
              <a:t>datalist</a:t>
            </a:r>
            <a:r>
              <a:rPr lang="ko-KR" altLang="en-US" dirty="0"/>
              <a:t>의 길이</a:t>
            </a:r>
            <a:r>
              <a:rPr lang="en-US" altLang="ko-KR" dirty="0"/>
              <a:t>-1)</a:t>
            </a:r>
            <a:r>
              <a:rPr lang="ko-KR" altLang="en-US" dirty="0"/>
              <a:t>사이에서 난수 생성</a:t>
            </a:r>
          </a:p>
        </p:txBody>
      </p:sp>
    </p:spTree>
    <p:extLst>
      <p:ext uri="{BB962C8B-B14F-4D97-AF65-F5344CB8AC3E}">
        <p14:creationId xmlns:p14="http://schemas.microsoft.com/office/powerpoint/2010/main" val="26110999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</TotalTime>
  <Words>428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갤러리</vt:lpstr>
      <vt:lpstr>웹 프로그래밍 발표</vt:lpstr>
      <vt:lpstr>목차</vt:lpstr>
      <vt:lpstr>이 웹 페이지를 만들게 된 계기</vt:lpstr>
      <vt:lpstr>웹 페이지 구성</vt:lpstr>
      <vt:lpstr>Home</vt:lpstr>
      <vt:lpstr>help</vt:lpstr>
      <vt:lpstr>game</vt:lpstr>
      <vt:lpstr>Data.js</vt:lpstr>
      <vt:lpstr>PowerPoint 프레젠테이션</vt:lpstr>
      <vt:lpstr>끝말잇기 규칙</vt:lpstr>
      <vt:lpstr>규칙 적용</vt:lpstr>
      <vt:lpstr>PowerPoint 프레젠테이션</vt:lpstr>
      <vt:lpstr>PowerPoint 프레젠테이션</vt:lpstr>
      <vt:lpstr>단어 길이</vt:lpstr>
      <vt:lpstr>PowerPoint 프레젠테이션</vt:lpstr>
      <vt:lpstr>PowerPoint 프레젠테이션</vt:lpstr>
      <vt:lpstr>PowerPoint 프레젠테이션</vt:lpstr>
      <vt:lpstr>향후계획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발표</dc:title>
  <dc:creator>park geounyoung</dc:creator>
  <cp:lastModifiedBy>park geounyoung</cp:lastModifiedBy>
  <cp:revision>45</cp:revision>
  <dcterms:created xsi:type="dcterms:W3CDTF">2019-05-31T05:10:11Z</dcterms:created>
  <dcterms:modified xsi:type="dcterms:W3CDTF">2019-06-11T15:51:54Z</dcterms:modified>
</cp:coreProperties>
</file>