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13B34-7BB7-6394-9BDC-FB79CC41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5E3FC-4AA6-F4A0-0B16-CF5283E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94E32-1601-78AF-1F8C-E75211B3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EC0F7-A8FF-7914-DFA9-6C0AAB9B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7A0C5-EC8F-F853-C7C7-58F0B39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3B21B-F401-27DF-259A-397EB0B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C5F05-7330-881B-8299-FA510071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BBDD4-F4A9-A7D4-2678-38A3BD36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71CDF-5EEF-DE93-40FB-B58FE44F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70CEC-9D9B-954E-BDC9-994FB545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3BFCA-CEDD-8DD2-ED99-3998439FE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5B14E-4AC1-9D38-912F-A7B10229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F3BED-FDE0-4E70-144F-343D5A3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7EDC4-B491-1707-73BF-3FFBDE2A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84B7D-3DA6-FB5B-921C-1543F1C9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6159-5D4D-07B3-58D3-0A3FE9A2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AB91A-47F7-24A8-446F-324B699C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04F2A-97B1-F328-DC1F-32C90A41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D7042-C255-9142-95F3-11A14C41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728DA-145A-4FA9-E8DF-81B66CB4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D2CB7-B78C-BFFA-FC46-88F3AE37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203D7-439B-D259-6529-F686DB50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99693-04E7-39C1-56E2-E54A21C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A540F-CCC4-7178-DE2C-30DA0E4D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4CF26-16A0-7321-68A5-F1F0031C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9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1AAD-3942-A2CD-515A-4930F44F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9AC56-8E3C-01DC-2A6C-E9C906A34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7A122C-F1D0-F3DA-03FA-AA8151EF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D68E4-81B6-0A81-E720-C613466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485EC-0004-9C0D-8140-24ED0004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46E3F-E82A-6D77-6ADE-27A5EA89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57DA0-6C2D-24A3-F404-FA35CF4E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73575-72F3-8F36-A5CB-3DE00672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FBAFA-00AF-D52E-2E53-51519EC8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CC5762-631A-AA00-36E2-57981CC36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B04550-03A4-7534-A308-987BBE1AC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DF8C4-A603-2275-6EE8-FAAAA816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D6B75-9FF5-7687-7865-9127957F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96BE33-D419-D28A-84DA-B0A473F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46F15-E97E-230A-9393-CC148AC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F2C14-00C4-A803-3CD1-553A86E6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B4A76-EC96-A876-6D4C-B493305B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FD832-98A9-809D-6F7B-38635059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F23D5-DADE-4E07-2672-EB2EE331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D877C-89AA-65D5-4EA2-1ACBBFE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14E8-9D7E-FCFE-71B8-D1994845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6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57415-E9D3-BDDC-62F9-3D9D36BC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D7B8A-8883-C01F-71FC-39D72C8F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967F3-E108-268B-7E0C-B00217F6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CABAC-AF27-F226-4E43-5C22AA50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BBE93-15F3-CB1D-7F09-513D7D0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CAC84-CE13-F369-B282-C4CC2789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9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A2083-2B5E-655F-D173-55E41E67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65200-5F6E-A0A0-B596-07822C21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5C89E-05E2-C702-3411-3F56A68D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25FF2-34BA-8FA9-DFC1-A6C985D5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9CD6A-0DD6-A58C-99F6-40D70E95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CEBC3-20A2-AA8D-4346-EC036D81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B1BF9-83B7-F5AA-E010-09E1502E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E8940-A57E-2EF6-85B0-50E1CEEE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D90D3-0445-5DC0-3660-AC0EFB7AC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360D-C2CC-420E-BCA4-5ED5F4738ED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0FBD5-B054-D646-9DAE-88EAE9B41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CE2C2-2BC8-3D93-F517-FE96D04C8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9776-1C46-4B0B-8FB4-8C3C5BDB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8E40-F8B0-2F3C-B09C-B6C18CB3D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하이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08F791-3691-9D5E-198E-62200A213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7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하이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</dc:title>
  <dc:creator>parkgl0512@outlook.kr</dc:creator>
  <cp:lastModifiedBy>parkgl0512@outlook.kr</cp:lastModifiedBy>
  <cp:revision>1</cp:revision>
  <dcterms:created xsi:type="dcterms:W3CDTF">2023-03-15T05:37:02Z</dcterms:created>
  <dcterms:modified xsi:type="dcterms:W3CDTF">2023-03-15T05:37:12Z</dcterms:modified>
</cp:coreProperties>
</file>