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96A9-C78E-431C-98E0-F30DA67DB36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C187-D5C8-4F29-B350-CC3C63DE33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Urop</a:t>
            </a:r>
            <a:r>
              <a:rPr lang="en-US" altLang="ko-KR" dirty="0" smtClean="0"/>
              <a:t> 0922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박고</a:t>
            </a:r>
            <a:r>
              <a:rPr lang="ko-KR" altLang="en-US" dirty="0"/>
              <a:t>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AVX 16*1024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80920" cy="519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796256"/>
            <a:ext cx="62865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Urop 0922 report</vt:lpstr>
      <vt:lpstr>AVX 16*1024</vt:lpstr>
      <vt:lpstr>C++ 언어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Urop 0922 report</dc:title>
  <dc:creator>goe eun park</dc:creator>
  <cp:lastModifiedBy>goe eun park</cp:lastModifiedBy>
  <cp:revision>1</cp:revision>
  <dcterms:created xsi:type="dcterms:W3CDTF">2017-09-22T08:07:40Z</dcterms:created>
  <dcterms:modified xsi:type="dcterms:W3CDTF">2017-09-22T08:09:06Z</dcterms:modified>
</cp:coreProperties>
</file>