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449" r:id="rId2"/>
    <p:sldId id="493" r:id="rId3"/>
    <p:sldId id="494" r:id="rId4"/>
    <p:sldId id="501" r:id="rId5"/>
    <p:sldId id="499" r:id="rId6"/>
    <p:sldId id="500" r:id="rId7"/>
    <p:sldId id="498" r:id="rId8"/>
    <p:sldId id="49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pos="384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955" userDrawn="1">
          <p15:clr>
            <a:srgbClr val="A4A3A4"/>
          </p15:clr>
        </p15:guide>
        <p15:guide id="7" pos="67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C6864"/>
    <a:srgbClr val="6FABB5"/>
    <a:srgbClr val="4B8993"/>
    <a:srgbClr val="EE3C30"/>
    <a:srgbClr val="EDE425"/>
    <a:srgbClr val="ADA9C3"/>
    <a:srgbClr val="FFCD64"/>
    <a:srgbClr val="FE912A"/>
    <a:srgbClr val="065381"/>
    <a:srgbClr val="06A1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3" autoAdjust="0"/>
    <p:restoredTop sz="91273" autoAdjust="0"/>
  </p:normalViewPr>
  <p:slideViewPr>
    <p:cSldViewPr>
      <p:cViewPr>
        <p:scale>
          <a:sx n="50" d="100"/>
          <a:sy n="50" d="100"/>
        </p:scale>
        <p:origin x="-2124" y="-792"/>
      </p:cViewPr>
      <p:guideLst>
        <p:guide orient="horz"/>
        <p:guide pos="211"/>
        <p:guide pos="3840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72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1400"/>
              </a:lnSpc>
              <a:defRPr/>
            </a:pPr>
            <a:endParaRPr lang="en-US" altLang="ko-KR" sz="900" smtClean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991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05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05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05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691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691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05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010888" y="4538793"/>
            <a:ext cx="815888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Presentation Title</a:t>
            </a:r>
            <a:endParaRPr lang="ko-KR" altLang="en-US" dirty="0" smtClean="0"/>
          </a:p>
        </p:txBody>
      </p:sp>
      <p:sp>
        <p:nvSpPr>
          <p:cNvPr id="373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3493279" y="5464278"/>
            <a:ext cx="51941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Slogan Goes Here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262315" y="815334"/>
            <a:ext cx="5667375" cy="3362325"/>
            <a:chOff x="3262313" y="815330"/>
            <a:chExt cx="5667375" cy="3362325"/>
          </a:xfrm>
        </p:grpSpPr>
        <p:sp>
          <p:nvSpPr>
            <p:cNvPr id="583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8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9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7" name="그룹 146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148" name="모서리가 둥근 직사각형 147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2841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 userDrawn="1"/>
        </p:nvSpPr>
        <p:spPr>
          <a:xfrm>
            <a:off x="0" y="4"/>
            <a:ext cx="12192000" cy="1075925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220" y="207690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 </a:t>
            </a:r>
            <a:endParaRPr lang="ko-KR" altLang="en-US" dirty="0" smtClean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50220" y="721907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Subtitle Here </a:t>
            </a:r>
            <a:endParaRPr lang="ko-KR" altLang="en-US" dirty="0" smtClean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0" y="1075925"/>
            <a:ext cx="12193200" cy="0"/>
          </a:xfrm>
          <a:prstGeom prst="line">
            <a:avLst/>
          </a:prstGeom>
          <a:ln w="381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203923" y="1216637"/>
            <a:ext cx="2759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892726" y="1075925"/>
            <a:ext cx="7874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 userDrawn="1"/>
        </p:nvCxnSpPr>
        <p:spPr>
          <a:xfrm>
            <a:off x="10416481" y="979254"/>
            <a:ext cx="78744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1375445" y="246573"/>
            <a:ext cx="507899" cy="958646"/>
            <a:chOff x="9336360" y="294724"/>
            <a:chExt cx="558689" cy="1054511"/>
          </a:xfrm>
        </p:grpSpPr>
        <p:sp>
          <p:nvSpPr>
            <p:cNvPr id="4" name="타원 3"/>
            <p:cNvSpPr/>
            <p:nvPr userDrawn="1"/>
          </p:nvSpPr>
          <p:spPr>
            <a:xfrm>
              <a:off x="9428194" y="882380"/>
              <a:ext cx="376206" cy="376206"/>
            </a:xfrm>
            <a:prstGeom prst="ellipse">
              <a:avLst/>
            </a:prstGeom>
            <a:solidFill>
              <a:srgbClr val="C4D21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 userDrawn="1"/>
          </p:nvGrpSpPr>
          <p:grpSpPr>
            <a:xfrm rot="5400000" flipV="1">
              <a:off x="9088449" y="542635"/>
              <a:ext cx="1054511" cy="558689"/>
              <a:chOff x="1038349" y="4530080"/>
              <a:chExt cx="1411288" cy="747713"/>
            </a:xfrm>
          </p:grpSpPr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05087" y="4865043"/>
                <a:ext cx="123825" cy="77788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30"/>
              <p:cNvSpPr>
                <a:spLocks noEditPoints="1"/>
              </p:cNvSpPr>
              <p:nvPr/>
            </p:nvSpPr>
            <p:spPr bwMode="auto">
              <a:xfrm>
                <a:off x="1728912" y="4557068"/>
                <a:ext cx="695325" cy="695325"/>
              </a:xfrm>
              <a:custGeom>
                <a:avLst/>
                <a:gdLst>
                  <a:gd name="T0" fmla="*/ 484 w 876"/>
                  <a:gd name="T1" fmla="*/ 874 h 876"/>
                  <a:gd name="T2" fmla="*/ 569 w 876"/>
                  <a:gd name="T3" fmla="*/ 857 h 876"/>
                  <a:gd name="T4" fmla="*/ 647 w 876"/>
                  <a:gd name="T5" fmla="*/ 823 h 876"/>
                  <a:gd name="T6" fmla="*/ 718 w 876"/>
                  <a:gd name="T7" fmla="*/ 777 h 876"/>
                  <a:gd name="T8" fmla="*/ 777 w 876"/>
                  <a:gd name="T9" fmla="*/ 716 h 876"/>
                  <a:gd name="T10" fmla="*/ 824 w 876"/>
                  <a:gd name="T11" fmla="*/ 647 h 876"/>
                  <a:gd name="T12" fmla="*/ 857 w 876"/>
                  <a:gd name="T13" fmla="*/ 568 h 876"/>
                  <a:gd name="T14" fmla="*/ 874 w 876"/>
                  <a:gd name="T15" fmla="*/ 484 h 876"/>
                  <a:gd name="T16" fmla="*/ 876 w 876"/>
                  <a:gd name="T17" fmla="*/ 415 h 876"/>
                  <a:gd name="T18" fmla="*/ 862 w 876"/>
                  <a:gd name="T19" fmla="*/ 328 h 876"/>
                  <a:gd name="T20" fmla="*/ 833 w 876"/>
                  <a:gd name="T21" fmla="*/ 248 h 876"/>
                  <a:gd name="T22" fmla="*/ 789 w 876"/>
                  <a:gd name="T23" fmla="*/ 176 h 876"/>
                  <a:gd name="T24" fmla="*/ 733 w 876"/>
                  <a:gd name="T25" fmla="*/ 114 h 876"/>
                  <a:gd name="T26" fmla="*/ 665 w 876"/>
                  <a:gd name="T27" fmla="*/ 64 h 876"/>
                  <a:gd name="T28" fmla="*/ 589 w 876"/>
                  <a:gd name="T29" fmla="*/ 27 h 876"/>
                  <a:gd name="T30" fmla="*/ 506 w 876"/>
                  <a:gd name="T31" fmla="*/ 5 h 876"/>
                  <a:gd name="T32" fmla="*/ 438 w 876"/>
                  <a:gd name="T33" fmla="*/ 0 h 876"/>
                  <a:gd name="T34" fmla="*/ 350 w 876"/>
                  <a:gd name="T35" fmla="*/ 10 h 876"/>
                  <a:gd name="T36" fmla="*/ 268 w 876"/>
                  <a:gd name="T37" fmla="*/ 35 h 876"/>
                  <a:gd name="T38" fmla="*/ 194 w 876"/>
                  <a:gd name="T39" fmla="*/ 75 h 876"/>
                  <a:gd name="T40" fmla="*/ 129 w 876"/>
                  <a:gd name="T41" fmla="*/ 129 h 876"/>
                  <a:gd name="T42" fmla="*/ 76 w 876"/>
                  <a:gd name="T43" fmla="*/ 194 h 876"/>
                  <a:gd name="T44" fmla="*/ 35 w 876"/>
                  <a:gd name="T45" fmla="*/ 268 h 876"/>
                  <a:gd name="T46" fmla="*/ 10 w 876"/>
                  <a:gd name="T47" fmla="*/ 350 h 876"/>
                  <a:gd name="T48" fmla="*/ 0 w 876"/>
                  <a:gd name="T49" fmla="*/ 438 h 876"/>
                  <a:gd name="T50" fmla="*/ 5 w 876"/>
                  <a:gd name="T51" fmla="*/ 506 h 876"/>
                  <a:gd name="T52" fmla="*/ 27 w 876"/>
                  <a:gd name="T53" fmla="*/ 589 h 876"/>
                  <a:gd name="T54" fmla="*/ 64 w 876"/>
                  <a:gd name="T55" fmla="*/ 665 h 876"/>
                  <a:gd name="T56" fmla="*/ 114 w 876"/>
                  <a:gd name="T57" fmla="*/ 733 h 876"/>
                  <a:gd name="T58" fmla="*/ 177 w 876"/>
                  <a:gd name="T59" fmla="*/ 789 h 876"/>
                  <a:gd name="T60" fmla="*/ 248 w 876"/>
                  <a:gd name="T61" fmla="*/ 833 h 876"/>
                  <a:gd name="T62" fmla="*/ 329 w 876"/>
                  <a:gd name="T63" fmla="*/ 862 h 876"/>
                  <a:gd name="T64" fmla="*/ 416 w 876"/>
                  <a:gd name="T65" fmla="*/ 876 h 876"/>
                  <a:gd name="T66" fmla="*/ 438 w 876"/>
                  <a:gd name="T67" fmla="*/ 182 h 876"/>
                  <a:gd name="T68" fmla="*/ 538 w 876"/>
                  <a:gd name="T69" fmla="*/ 203 h 876"/>
                  <a:gd name="T70" fmla="*/ 619 w 876"/>
                  <a:gd name="T71" fmla="*/ 258 h 876"/>
                  <a:gd name="T72" fmla="*/ 675 w 876"/>
                  <a:gd name="T73" fmla="*/ 339 h 876"/>
                  <a:gd name="T74" fmla="*/ 694 w 876"/>
                  <a:gd name="T75" fmla="*/ 438 h 876"/>
                  <a:gd name="T76" fmla="*/ 683 w 876"/>
                  <a:gd name="T77" fmla="*/ 515 h 876"/>
                  <a:gd name="T78" fmla="*/ 635 w 876"/>
                  <a:gd name="T79" fmla="*/ 601 h 876"/>
                  <a:gd name="T80" fmla="*/ 560 w 876"/>
                  <a:gd name="T81" fmla="*/ 663 h 876"/>
                  <a:gd name="T82" fmla="*/ 465 w 876"/>
                  <a:gd name="T83" fmla="*/ 692 h 876"/>
                  <a:gd name="T84" fmla="*/ 387 w 876"/>
                  <a:gd name="T85" fmla="*/ 689 h 876"/>
                  <a:gd name="T86" fmla="*/ 296 w 876"/>
                  <a:gd name="T87" fmla="*/ 650 h 876"/>
                  <a:gd name="T88" fmla="*/ 226 w 876"/>
                  <a:gd name="T89" fmla="*/ 581 h 876"/>
                  <a:gd name="T90" fmla="*/ 188 w 876"/>
                  <a:gd name="T91" fmla="*/ 489 h 876"/>
                  <a:gd name="T92" fmla="*/ 185 w 876"/>
                  <a:gd name="T93" fmla="*/ 412 h 876"/>
                  <a:gd name="T94" fmla="*/ 214 w 876"/>
                  <a:gd name="T95" fmla="*/ 317 h 876"/>
                  <a:gd name="T96" fmla="*/ 276 w 876"/>
                  <a:gd name="T97" fmla="*/ 241 h 876"/>
                  <a:gd name="T98" fmla="*/ 363 w 876"/>
                  <a:gd name="T99" fmla="*/ 194 h 876"/>
                  <a:gd name="T100" fmla="*/ 438 w 876"/>
                  <a:gd name="T101" fmla="*/ 18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6" h="876">
                    <a:moveTo>
                      <a:pt x="438" y="876"/>
                    </a:moveTo>
                    <a:lnTo>
                      <a:pt x="438" y="876"/>
                    </a:lnTo>
                    <a:lnTo>
                      <a:pt x="462" y="876"/>
                    </a:lnTo>
                    <a:lnTo>
                      <a:pt x="484" y="874"/>
                    </a:lnTo>
                    <a:lnTo>
                      <a:pt x="506" y="872"/>
                    </a:lnTo>
                    <a:lnTo>
                      <a:pt x="526" y="867"/>
                    </a:lnTo>
                    <a:lnTo>
                      <a:pt x="548" y="862"/>
                    </a:lnTo>
                    <a:lnTo>
                      <a:pt x="569" y="857"/>
                    </a:lnTo>
                    <a:lnTo>
                      <a:pt x="589" y="850"/>
                    </a:lnTo>
                    <a:lnTo>
                      <a:pt x="609" y="842"/>
                    </a:lnTo>
                    <a:lnTo>
                      <a:pt x="628" y="833"/>
                    </a:lnTo>
                    <a:lnTo>
                      <a:pt x="647" y="823"/>
                    </a:lnTo>
                    <a:lnTo>
                      <a:pt x="665" y="813"/>
                    </a:lnTo>
                    <a:lnTo>
                      <a:pt x="684" y="802"/>
                    </a:lnTo>
                    <a:lnTo>
                      <a:pt x="700" y="789"/>
                    </a:lnTo>
                    <a:lnTo>
                      <a:pt x="718" y="777"/>
                    </a:lnTo>
                    <a:lnTo>
                      <a:pt x="733" y="763"/>
                    </a:lnTo>
                    <a:lnTo>
                      <a:pt x="749" y="748"/>
                    </a:lnTo>
                    <a:lnTo>
                      <a:pt x="763" y="733"/>
                    </a:lnTo>
                    <a:lnTo>
                      <a:pt x="777" y="716"/>
                    </a:lnTo>
                    <a:lnTo>
                      <a:pt x="789" y="700"/>
                    </a:lnTo>
                    <a:lnTo>
                      <a:pt x="802" y="683"/>
                    </a:lnTo>
                    <a:lnTo>
                      <a:pt x="814" y="665"/>
                    </a:lnTo>
                    <a:lnTo>
                      <a:pt x="824" y="647"/>
                    </a:lnTo>
                    <a:lnTo>
                      <a:pt x="833" y="628"/>
                    </a:lnTo>
                    <a:lnTo>
                      <a:pt x="843" y="609"/>
                    </a:lnTo>
                    <a:lnTo>
                      <a:pt x="850" y="589"/>
                    </a:lnTo>
                    <a:lnTo>
                      <a:pt x="857" y="568"/>
                    </a:lnTo>
                    <a:lnTo>
                      <a:pt x="862" y="547"/>
                    </a:lnTo>
                    <a:lnTo>
                      <a:pt x="868" y="526"/>
                    </a:lnTo>
                    <a:lnTo>
                      <a:pt x="872" y="506"/>
                    </a:lnTo>
                    <a:lnTo>
                      <a:pt x="874" y="484"/>
                    </a:lnTo>
                    <a:lnTo>
                      <a:pt x="876" y="460"/>
                    </a:lnTo>
                    <a:lnTo>
                      <a:pt x="876" y="438"/>
                    </a:lnTo>
                    <a:lnTo>
                      <a:pt x="876" y="438"/>
                    </a:lnTo>
                    <a:lnTo>
                      <a:pt x="876" y="415"/>
                    </a:lnTo>
                    <a:lnTo>
                      <a:pt x="874" y="393"/>
                    </a:lnTo>
                    <a:lnTo>
                      <a:pt x="872" y="371"/>
                    </a:lnTo>
                    <a:lnTo>
                      <a:pt x="868" y="350"/>
                    </a:lnTo>
                    <a:lnTo>
                      <a:pt x="862" y="328"/>
                    </a:lnTo>
                    <a:lnTo>
                      <a:pt x="857" y="307"/>
                    </a:lnTo>
                    <a:lnTo>
                      <a:pt x="850" y="288"/>
                    </a:lnTo>
                    <a:lnTo>
                      <a:pt x="843" y="268"/>
                    </a:lnTo>
                    <a:lnTo>
                      <a:pt x="833" y="248"/>
                    </a:lnTo>
                    <a:lnTo>
                      <a:pt x="824" y="230"/>
                    </a:lnTo>
                    <a:lnTo>
                      <a:pt x="814" y="211"/>
                    </a:lnTo>
                    <a:lnTo>
                      <a:pt x="802" y="194"/>
                    </a:lnTo>
                    <a:lnTo>
                      <a:pt x="789" y="176"/>
                    </a:lnTo>
                    <a:lnTo>
                      <a:pt x="777" y="159"/>
                    </a:lnTo>
                    <a:lnTo>
                      <a:pt x="763" y="144"/>
                    </a:lnTo>
                    <a:lnTo>
                      <a:pt x="749" y="129"/>
                    </a:lnTo>
                    <a:lnTo>
                      <a:pt x="733" y="114"/>
                    </a:lnTo>
                    <a:lnTo>
                      <a:pt x="718" y="100"/>
                    </a:lnTo>
                    <a:lnTo>
                      <a:pt x="700" y="87"/>
                    </a:lnTo>
                    <a:lnTo>
                      <a:pt x="684" y="75"/>
                    </a:lnTo>
                    <a:lnTo>
                      <a:pt x="665" y="64"/>
                    </a:lnTo>
                    <a:lnTo>
                      <a:pt x="647" y="53"/>
                    </a:lnTo>
                    <a:lnTo>
                      <a:pt x="628" y="43"/>
                    </a:lnTo>
                    <a:lnTo>
                      <a:pt x="609" y="35"/>
                    </a:lnTo>
                    <a:lnTo>
                      <a:pt x="589" y="27"/>
                    </a:lnTo>
                    <a:lnTo>
                      <a:pt x="569" y="20"/>
                    </a:lnTo>
                    <a:lnTo>
                      <a:pt x="548" y="14"/>
                    </a:lnTo>
                    <a:lnTo>
                      <a:pt x="526" y="10"/>
                    </a:lnTo>
                    <a:lnTo>
                      <a:pt x="506" y="5"/>
                    </a:lnTo>
                    <a:lnTo>
                      <a:pt x="484" y="3"/>
                    </a:lnTo>
                    <a:lnTo>
                      <a:pt x="46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16" y="0"/>
                    </a:lnTo>
                    <a:lnTo>
                      <a:pt x="393" y="3"/>
                    </a:lnTo>
                    <a:lnTo>
                      <a:pt x="372" y="5"/>
                    </a:lnTo>
                    <a:lnTo>
                      <a:pt x="350" y="10"/>
                    </a:lnTo>
                    <a:lnTo>
                      <a:pt x="329" y="14"/>
                    </a:lnTo>
                    <a:lnTo>
                      <a:pt x="309" y="20"/>
                    </a:lnTo>
                    <a:lnTo>
                      <a:pt x="288" y="27"/>
                    </a:lnTo>
                    <a:lnTo>
                      <a:pt x="268" y="35"/>
                    </a:lnTo>
                    <a:lnTo>
                      <a:pt x="248" y="43"/>
                    </a:lnTo>
                    <a:lnTo>
                      <a:pt x="230" y="53"/>
                    </a:lnTo>
                    <a:lnTo>
                      <a:pt x="211" y="64"/>
                    </a:lnTo>
                    <a:lnTo>
                      <a:pt x="194" y="75"/>
                    </a:lnTo>
                    <a:lnTo>
                      <a:pt x="177" y="87"/>
                    </a:lnTo>
                    <a:lnTo>
                      <a:pt x="160" y="100"/>
                    </a:lnTo>
                    <a:lnTo>
                      <a:pt x="144" y="114"/>
                    </a:lnTo>
                    <a:lnTo>
                      <a:pt x="129" y="129"/>
                    </a:lnTo>
                    <a:lnTo>
                      <a:pt x="114" y="144"/>
                    </a:lnTo>
                    <a:lnTo>
                      <a:pt x="100" y="159"/>
                    </a:lnTo>
                    <a:lnTo>
                      <a:pt x="87" y="176"/>
                    </a:lnTo>
                    <a:lnTo>
                      <a:pt x="76" y="194"/>
                    </a:lnTo>
                    <a:lnTo>
                      <a:pt x="64" y="211"/>
                    </a:lnTo>
                    <a:lnTo>
                      <a:pt x="54" y="230"/>
                    </a:lnTo>
                    <a:lnTo>
                      <a:pt x="43" y="248"/>
                    </a:lnTo>
                    <a:lnTo>
                      <a:pt x="35" y="268"/>
                    </a:lnTo>
                    <a:lnTo>
                      <a:pt x="27" y="288"/>
                    </a:lnTo>
                    <a:lnTo>
                      <a:pt x="20" y="307"/>
                    </a:lnTo>
                    <a:lnTo>
                      <a:pt x="14" y="328"/>
                    </a:lnTo>
                    <a:lnTo>
                      <a:pt x="10" y="350"/>
                    </a:lnTo>
                    <a:lnTo>
                      <a:pt x="5" y="371"/>
                    </a:lnTo>
                    <a:lnTo>
                      <a:pt x="3" y="393"/>
                    </a:lnTo>
                    <a:lnTo>
                      <a:pt x="2" y="415"/>
                    </a:lnTo>
                    <a:lnTo>
                      <a:pt x="0" y="438"/>
                    </a:lnTo>
                    <a:lnTo>
                      <a:pt x="0" y="438"/>
                    </a:lnTo>
                    <a:lnTo>
                      <a:pt x="2" y="460"/>
                    </a:lnTo>
                    <a:lnTo>
                      <a:pt x="3" y="484"/>
                    </a:lnTo>
                    <a:lnTo>
                      <a:pt x="5" y="506"/>
                    </a:lnTo>
                    <a:lnTo>
                      <a:pt x="10" y="526"/>
                    </a:lnTo>
                    <a:lnTo>
                      <a:pt x="14" y="547"/>
                    </a:lnTo>
                    <a:lnTo>
                      <a:pt x="20" y="568"/>
                    </a:lnTo>
                    <a:lnTo>
                      <a:pt x="27" y="589"/>
                    </a:lnTo>
                    <a:lnTo>
                      <a:pt x="35" y="609"/>
                    </a:lnTo>
                    <a:lnTo>
                      <a:pt x="43" y="628"/>
                    </a:lnTo>
                    <a:lnTo>
                      <a:pt x="54" y="647"/>
                    </a:lnTo>
                    <a:lnTo>
                      <a:pt x="64" y="665"/>
                    </a:lnTo>
                    <a:lnTo>
                      <a:pt x="76" y="683"/>
                    </a:lnTo>
                    <a:lnTo>
                      <a:pt x="87" y="700"/>
                    </a:lnTo>
                    <a:lnTo>
                      <a:pt x="100" y="716"/>
                    </a:lnTo>
                    <a:lnTo>
                      <a:pt x="114" y="733"/>
                    </a:lnTo>
                    <a:lnTo>
                      <a:pt x="129" y="748"/>
                    </a:lnTo>
                    <a:lnTo>
                      <a:pt x="144" y="763"/>
                    </a:lnTo>
                    <a:lnTo>
                      <a:pt x="160" y="777"/>
                    </a:lnTo>
                    <a:lnTo>
                      <a:pt x="177" y="789"/>
                    </a:lnTo>
                    <a:lnTo>
                      <a:pt x="194" y="802"/>
                    </a:lnTo>
                    <a:lnTo>
                      <a:pt x="211" y="813"/>
                    </a:lnTo>
                    <a:lnTo>
                      <a:pt x="230" y="823"/>
                    </a:lnTo>
                    <a:lnTo>
                      <a:pt x="248" y="833"/>
                    </a:lnTo>
                    <a:lnTo>
                      <a:pt x="268" y="842"/>
                    </a:lnTo>
                    <a:lnTo>
                      <a:pt x="288" y="850"/>
                    </a:lnTo>
                    <a:lnTo>
                      <a:pt x="309" y="857"/>
                    </a:lnTo>
                    <a:lnTo>
                      <a:pt x="329" y="862"/>
                    </a:lnTo>
                    <a:lnTo>
                      <a:pt x="350" y="867"/>
                    </a:lnTo>
                    <a:lnTo>
                      <a:pt x="372" y="872"/>
                    </a:lnTo>
                    <a:lnTo>
                      <a:pt x="393" y="874"/>
                    </a:lnTo>
                    <a:lnTo>
                      <a:pt x="416" y="876"/>
                    </a:lnTo>
                    <a:lnTo>
                      <a:pt x="438" y="876"/>
                    </a:lnTo>
                    <a:lnTo>
                      <a:pt x="438" y="876"/>
                    </a:lnTo>
                    <a:close/>
                    <a:moveTo>
                      <a:pt x="438" y="182"/>
                    </a:moveTo>
                    <a:lnTo>
                      <a:pt x="438" y="182"/>
                    </a:lnTo>
                    <a:lnTo>
                      <a:pt x="465" y="183"/>
                    </a:lnTo>
                    <a:lnTo>
                      <a:pt x="490" y="188"/>
                    </a:lnTo>
                    <a:lnTo>
                      <a:pt x="515" y="194"/>
                    </a:lnTo>
                    <a:lnTo>
                      <a:pt x="538" y="203"/>
                    </a:lnTo>
                    <a:lnTo>
                      <a:pt x="560" y="214"/>
                    </a:lnTo>
                    <a:lnTo>
                      <a:pt x="582" y="226"/>
                    </a:lnTo>
                    <a:lnTo>
                      <a:pt x="602" y="241"/>
                    </a:lnTo>
                    <a:lnTo>
                      <a:pt x="619" y="258"/>
                    </a:lnTo>
                    <a:lnTo>
                      <a:pt x="635" y="276"/>
                    </a:lnTo>
                    <a:lnTo>
                      <a:pt x="650" y="296"/>
                    </a:lnTo>
                    <a:lnTo>
                      <a:pt x="663" y="317"/>
                    </a:lnTo>
                    <a:lnTo>
                      <a:pt x="675" y="339"/>
                    </a:lnTo>
                    <a:lnTo>
                      <a:pt x="683" y="362"/>
                    </a:lnTo>
                    <a:lnTo>
                      <a:pt x="689" y="386"/>
                    </a:lnTo>
                    <a:lnTo>
                      <a:pt x="693" y="412"/>
                    </a:lnTo>
                    <a:lnTo>
                      <a:pt x="694" y="438"/>
                    </a:lnTo>
                    <a:lnTo>
                      <a:pt x="694" y="438"/>
                    </a:lnTo>
                    <a:lnTo>
                      <a:pt x="693" y="464"/>
                    </a:lnTo>
                    <a:lnTo>
                      <a:pt x="689" y="489"/>
                    </a:lnTo>
                    <a:lnTo>
                      <a:pt x="683" y="515"/>
                    </a:lnTo>
                    <a:lnTo>
                      <a:pt x="675" y="538"/>
                    </a:lnTo>
                    <a:lnTo>
                      <a:pt x="663" y="560"/>
                    </a:lnTo>
                    <a:lnTo>
                      <a:pt x="650" y="581"/>
                    </a:lnTo>
                    <a:lnTo>
                      <a:pt x="635" y="601"/>
                    </a:lnTo>
                    <a:lnTo>
                      <a:pt x="619" y="619"/>
                    </a:lnTo>
                    <a:lnTo>
                      <a:pt x="602" y="635"/>
                    </a:lnTo>
                    <a:lnTo>
                      <a:pt x="582" y="650"/>
                    </a:lnTo>
                    <a:lnTo>
                      <a:pt x="560" y="663"/>
                    </a:lnTo>
                    <a:lnTo>
                      <a:pt x="538" y="674"/>
                    </a:lnTo>
                    <a:lnTo>
                      <a:pt x="515" y="683"/>
                    </a:lnTo>
                    <a:lnTo>
                      <a:pt x="490" y="689"/>
                    </a:lnTo>
                    <a:lnTo>
                      <a:pt x="465" y="692"/>
                    </a:lnTo>
                    <a:lnTo>
                      <a:pt x="438" y="694"/>
                    </a:lnTo>
                    <a:lnTo>
                      <a:pt x="438" y="694"/>
                    </a:lnTo>
                    <a:lnTo>
                      <a:pt x="413" y="692"/>
                    </a:lnTo>
                    <a:lnTo>
                      <a:pt x="387" y="689"/>
                    </a:lnTo>
                    <a:lnTo>
                      <a:pt x="363" y="683"/>
                    </a:lnTo>
                    <a:lnTo>
                      <a:pt x="339" y="674"/>
                    </a:lnTo>
                    <a:lnTo>
                      <a:pt x="317" y="663"/>
                    </a:lnTo>
                    <a:lnTo>
                      <a:pt x="296" y="650"/>
                    </a:lnTo>
                    <a:lnTo>
                      <a:pt x="276" y="635"/>
                    </a:lnTo>
                    <a:lnTo>
                      <a:pt x="258" y="619"/>
                    </a:lnTo>
                    <a:lnTo>
                      <a:pt x="241" y="601"/>
                    </a:lnTo>
                    <a:lnTo>
                      <a:pt x="226" y="581"/>
                    </a:lnTo>
                    <a:lnTo>
                      <a:pt x="214" y="560"/>
                    </a:lnTo>
                    <a:lnTo>
                      <a:pt x="203" y="538"/>
                    </a:lnTo>
                    <a:lnTo>
                      <a:pt x="194" y="515"/>
                    </a:lnTo>
                    <a:lnTo>
                      <a:pt x="188" y="489"/>
                    </a:lnTo>
                    <a:lnTo>
                      <a:pt x="185" y="464"/>
                    </a:lnTo>
                    <a:lnTo>
                      <a:pt x="182" y="438"/>
                    </a:lnTo>
                    <a:lnTo>
                      <a:pt x="182" y="438"/>
                    </a:lnTo>
                    <a:lnTo>
                      <a:pt x="185" y="412"/>
                    </a:lnTo>
                    <a:lnTo>
                      <a:pt x="188" y="386"/>
                    </a:lnTo>
                    <a:lnTo>
                      <a:pt x="194" y="362"/>
                    </a:lnTo>
                    <a:lnTo>
                      <a:pt x="203" y="339"/>
                    </a:lnTo>
                    <a:lnTo>
                      <a:pt x="214" y="317"/>
                    </a:lnTo>
                    <a:lnTo>
                      <a:pt x="226" y="296"/>
                    </a:lnTo>
                    <a:lnTo>
                      <a:pt x="241" y="276"/>
                    </a:lnTo>
                    <a:lnTo>
                      <a:pt x="258" y="258"/>
                    </a:lnTo>
                    <a:lnTo>
                      <a:pt x="276" y="241"/>
                    </a:lnTo>
                    <a:lnTo>
                      <a:pt x="296" y="226"/>
                    </a:lnTo>
                    <a:lnTo>
                      <a:pt x="317" y="214"/>
                    </a:lnTo>
                    <a:lnTo>
                      <a:pt x="339" y="203"/>
                    </a:lnTo>
                    <a:lnTo>
                      <a:pt x="363" y="194"/>
                    </a:lnTo>
                    <a:lnTo>
                      <a:pt x="387" y="188"/>
                    </a:lnTo>
                    <a:lnTo>
                      <a:pt x="413" y="183"/>
                    </a:lnTo>
                    <a:lnTo>
                      <a:pt x="438" y="182"/>
                    </a:lnTo>
                    <a:lnTo>
                      <a:pt x="43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1703512" y="4530080"/>
                <a:ext cx="746125" cy="747713"/>
              </a:xfrm>
              <a:custGeom>
                <a:avLst/>
                <a:gdLst>
                  <a:gd name="T0" fmla="*/ 353 w 941"/>
                  <a:gd name="T1" fmla="*/ 926 h 941"/>
                  <a:gd name="T2" fmla="*/ 207 w 941"/>
                  <a:gd name="T3" fmla="*/ 860 h 941"/>
                  <a:gd name="T4" fmla="*/ 94 w 941"/>
                  <a:gd name="T5" fmla="*/ 752 h 941"/>
                  <a:gd name="T6" fmla="*/ 21 w 941"/>
                  <a:gd name="T7" fmla="*/ 611 h 941"/>
                  <a:gd name="T8" fmla="*/ 0 w 941"/>
                  <a:gd name="T9" fmla="*/ 470 h 941"/>
                  <a:gd name="T10" fmla="*/ 29 w 941"/>
                  <a:gd name="T11" fmla="*/ 308 h 941"/>
                  <a:gd name="T12" fmla="*/ 108 w 941"/>
                  <a:gd name="T13" fmla="*/ 171 h 941"/>
                  <a:gd name="T14" fmla="*/ 227 w 941"/>
                  <a:gd name="T15" fmla="*/ 68 h 941"/>
                  <a:gd name="T16" fmla="*/ 375 w 941"/>
                  <a:gd name="T17" fmla="*/ 9 h 941"/>
                  <a:gd name="T18" fmla="*/ 519 w 941"/>
                  <a:gd name="T19" fmla="*/ 2 h 941"/>
                  <a:gd name="T20" fmla="*/ 674 w 941"/>
                  <a:gd name="T21" fmla="*/ 46 h 941"/>
                  <a:gd name="T22" fmla="*/ 803 w 941"/>
                  <a:gd name="T23" fmla="*/ 138 h 941"/>
                  <a:gd name="T24" fmla="*/ 894 w 941"/>
                  <a:gd name="T25" fmla="*/ 266 h 941"/>
                  <a:gd name="T26" fmla="*/ 938 w 941"/>
                  <a:gd name="T27" fmla="*/ 422 h 941"/>
                  <a:gd name="T28" fmla="*/ 931 w 941"/>
                  <a:gd name="T29" fmla="*/ 565 h 941"/>
                  <a:gd name="T30" fmla="*/ 872 w 941"/>
                  <a:gd name="T31" fmla="*/ 714 h 941"/>
                  <a:gd name="T32" fmla="*/ 769 w 941"/>
                  <a:gd name="T33" fmla="*/ 833 h 941"/>
                  <a:gd name="T34" fmla="*/ 633 w 941"/>
                  <a:gd name="T35" fmla="*/ 912 h 941"/>
                  <a:gd name="T36" fmla="*/ 470 w 941"/>
                  <a:gd name="T37" fmla="*/ 941 h 941"/>
                  <a:gd name="T38" fmla="*/ 389 w 941"/>
                  <a:gd name="T39" fmla="*/ 73 h 941"/>
                  <a:gd name="T40" fmla="*/ 261 w 941"/>
                  <a:gd name="T41" fmla="*/ 123 h 941"/>
                  <a:gd name="T42" fmla="*/ 158 w 941"/>
                  <a:gd name="T43" fmla="*/ 212 h 941"/>
                  <a:gd name="T44" fmla="*/ 89 w 941"/>
                  <a:gd name="T45" fmla="*/ 331 h 941"/>
                  <a:gd name="T46" fmla="*/ 65 w 941"/>
                  <a:gd name="T47" fmla="*/ 470 h 941"/>
                  <a:gd name="T48" fmla="*/ 83 w 941"/>
                  <a:gd name="T49" fmla="*/ 591 h 941"/>
                  <a:gd name="T50" fmla="*/ 146 w 941"/>
                  <a:gd name="T51" fmla="*/ 713 h 941"/>
                  <a:gd name="T52" fmla="*/ 243 w 941"/>
                  <a:gd name="T53" fmla="*/ 806 h 941"/>
                  <a:gd name="T54" fmla="*/ 370 w 941"/>
                  <a:gd name="T55" fmla="*/ 863 h 941"/>
                  <a:gd name="T56" fmla="*/ 491 w 941"/>
                  <a:gd name="T57" fmla="*/ 876 h 941"/>
                  <a:gd name="T58" fmla="*/ 628 w 941"/>
                  <a:gd name="T59" fmla="*/ 845 h 941"/>
                  <a:gd name="T60" fmla="*/ 744 w 941"/>
                  <a:gd name="T61" fmla="*/ 770 h 941"/>
                  <a:gd name="T62" fmla="*/ 827 w 941"/>
                  <a:gd name="T63" fmla="*/ 664 h 941"/>
                  <a:gd name="T64" fmla="*/ 871 w 941"/>
                  <a:gd name="T65" fmla="*/ 532 h 941"/>
                  <a:gd name="T66" fmla="*/ 871 w 941"/>
                  <a:gd name="T67" fmla="*/ 409 h 941"/>
                  <a:gd name="T68" fmla="*/ 827 w 941"/>
                  <a:gd name="T69" fmla="*/ 277 h 941"/>
                  <a:gd name="T70" fmla="*/ 744 w 941"/>
                  <a:gd name="T71" fmla="*/ 170 h 941"/>
                  <a:gd name="T72" fmla="*/ 628 w 941"/>
                  <a:gd name="T73" fmla="*/ 96 h 941"/>
                  <a:gd name="T74" fmla="*/ 491 w 941"/>
                  <a:gd name="T75" fmla="*/ 65 h 941"/>
                  <a:gd name="T76" fmla="*/ 426 w 941"/>
                  <a:gd name="T77" fmla="*/ 755 h 941"/>
                  <a:gd name="T78" fmla="*/ 309 w 941"/>
                  <a:gd name="T79" fmla="*/ 709 h 941"/>
                  <a:gd name="T80" fmla="*/ 200 w 941"/>
                  <a:gd name="T81" fmla="*/ 569 h 941"/>
                  <a:gd name="T82" fmla="*/ 183 w 941"/>
                  <a:gd name="T83" fmla="*/ 470 h 941"/>
                  <a:gd name="T84" fmla="*/ 196 w 941"/>
                  <a:gd name="T85" fmla="*/ 385 h 941"/>
                  <a:gd name="T86" fmla="*/ 287 w 941"/>
                  <a:gd name="T87" fmla="*/ 248 h 941"/>
                  <a:gd name="T88" fmla="*/ 412 w 941"/>
                  <a:gd name="T89" fmla="*/ 188 h 941"/>
                  <a:gd name="T90" fmla="*/ 500 w 941"/>
                  <a:gd name="T91" fmla="*/ 184 h 941"/>
                  <a:gd name="T92" fmla="*/ 608 w 941"/>
                  <a:gd name="T93" fmla="*/ 217 h 941"/>
                  <a:gd name="T94" fmla="*/ 736 w 941"/>
                  <a:gd name="T95" fmla="*/ 358 h 941"/>
                  <a:gd name="T96" fmla="*/ 758 w 941"/>
                  <a:gd name="T97" fmla="*/ 455 h 941"/>
                  <a:gd name="T98" fmla="*/ 750 w 941"/>
                  <a:gd name="T99" fmla="*/ 542 h 941"/>
                  <a:gd name="T100" fmla="*/ 674 w 941"/>
                  <a:gd name="T101" fmla="*/ 674 h 941"/>
                  <a:gd name="T102" fmla="*/ 542 w 941"/>
                  <a:gd name="T103" fmla="*/ 750 h 941"/>
                  <a:gd name="T104" fmla="*/ 470 w 941"/>
                  <a:gd name="T105" fmla="*/ 247 h 941"/>
                  <a:gd name="T106" fmla="*/ 345 w 941"/>
                  <a:gd name="T107" fmla="*/ 285 h 941"/>
                  <a:gd name="T108" fmla="*/ 257 w 941"/>
                  <a:gd name="T109" fmla="*/ 404 h 941"/>
                  <a:gd name="T110" fmla="*/ 257 w 941"/>
                  <a:gd name="T111" fmla="*/ 536 h 941"/>
                  <a:gd name="T112" fmla="*/ 345 w 941"/>
                  <a:gd name="T113" fmla="*/ 656 h 941"/>
                  <a:gd name="T114" fmla="*/ 470 w 941"/>
                  <a:gd name="T115" fmla="*/ 694 h 941"/>
                  <a:gd name="T116" fmla="*/ 613 w 941"/>
                  <a:gd name="T117" fmla="*/ 643 h 941"/>
                  <a:gd name="T118" fmla="*/ 689 w 941"/>
                  <a:gd name="T119" fmla="*/ 516 h 941"/>
                  <a:gd name="T120" fmla="*/ 677 w 941"/>
                  <a:gd name="T121" fmla="*/ 383 h 941"/>
                  <a:gd name="T122" fmla="*/ 577 w 941"/>
                  <a:gd name="T123" fmla="*/ 27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1" h="941">
                    <a:moveTo>
                      <a:pt x="470" y="941"/>
                    </a:moveTo>
                    <a:lnTo>
                      <a:pt x="470" y="941"/>
                    </a:lnTo>
                    <a:lnTo>
                      <a:pt x="446" y="940"/>
                    </a:lnTo>
                    <a:lnTo>
                      <a:pt x="423" y="938"/>
                    </a:lnTo>
                    <a:lnTo>
                      <a:pt x="399" y="935"/>
                    </a:lnTo>
                    <a:lnTo>
                      <a:pt x="375" y="931"/>
                    </a:lnTo>
                    <a:lnTo>
                      <a:pt x="353" y="926"/>
                    </a:lnTo>
                    <a:lnTo>
                      <a:pt x="331" y="920"/>
                    </a:lnTo>
                    <a:lnTo>
                      <a:pt x="309" y="912"/>
                    </a:lnTo>
                    <a:lnTo>
                      <a:pt x="287" y="904"/>
                    </a:lnTo>
                    <a:lnTo>
                      <a:pt x="266" y="894"/>
                    </a:lnTo>
                    <a:lnTo>
                      <a:pt x="247" y="884"/>
                    </a:lnTo>
                    <a:lnTo>
                      <a:pt x="227" y="872"/>
                    </a:lnTo>
                    <a:lnTo>
                      <a:pt x="207" y="860"/>
                    </a:lnTo>
                    <a:lnTo>
                      <a:pt x="189" y="847"/>
                    </a:lnTo>
                    <a:lnTo>
                      <a:pt x="171" y="833"/>
                    </a:lnTo>
                    <a:lnTo>
                      <a:pt x="154" y="818"/>
                    </a:lnTo>
                    <a:lnTo>
                      <a:pt x="138" y="803"/>
                    </a:lnTo>
                    <a:lnTo>
                      <a:pt x="123" y="787"/>
                    </a:lnTo>
                    <a:lnTo>
                      <a:pt x="108" y="769"/>
                    </a:lnTo>
                    <a:lnTo>
                      <a:pt x="94" y="752"/>
                    </a:lnTo>
                    <a:lnTo>
                      <a:pt x="81" y="733"/>
                    </a:lnTo>
                    <a:lnTo>
                      <a:pt x="68" y="714"/>
                    </a:lnTo>
                    <a:lnTo>
                      <a:pt x="57" y="694"/>
                    </a:lnTo>
                    <a:lnTo>
                      <a:pt x="46" y="674"/>
                    </a:lnTo>
                    <a:lnTo>
                      <a:pt x="37" y="653"/>
                    </a:lnTo>
                    <a:lnTo>
                      <a:pt x="29" y="631"/>
                    </a:lnTo>
                    <a:lnTo>
                      <a:pt x="21" y="611"/>
                    </a:lnTo>
                    <a:lnTo>
                      <a:pt x="15" y="587"/>
                    </a:lnTo>
                    <a:lnTo>
                      <a:pt x="9" y="565"/>
                    </a:lnTo>
                    <a:lnTo>
                      <a:pt x="6" y="542"/>
                    </a:lnTo>
                    <a:lnTo>
                      <a:pt x="2" y="518"/>
                    </a:lnTo>
                    <a:lnTo>
                      <a:pt x="1" y="495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46"/>
                    </a:lnTo>
                    <a:lnTo>
                      <a:pt x="2" y="422"/>
                    </a:lnTo>
                    <a:lnTo>
                      <a:pt x="6" y="399"/>
                    </a:lnTo>
                    <a:lnTo>
                      <a:pt x="9" y="375"/>
                    </a:lnTo>
                    <a:lnTo>
                      <a:pt x="15" y="353"/>
                    </a:lnTo>
                    <a:lnTo>
                      <a:pt x="21" y="330"/>
                    </a:lnTo>
                    <a:lnTo>
                      <a:pt x="29" y="308"/>
                    </a:lnTo>
                    <a:lnTo>
                      <a:pt x="37" y="287"/>
                    </a:lnTo>
                    <a:lnTo>
                      <a:pt x="46" y="266"/>
                    </a:lnTo>
                    <a:lnTo>
                      <a:pt x="57" y="247"/>
                    </a:lnTo>
                    <a:lnTo>
                      <a:pt x="68" y="227"/>
                    </a:lnTo>
                    <a:lnTo>
                      <a:pt x="81" y="207"/>
                    </a:lnTo>
                    <a:lnTo>
                      <a:pt x="94" y="189"/>
                    </a:lnTo>
                    <a:lnTo>
                      <a:pt x="108" y="171"/>
                    </a:lnTo>
                    <a:lnTo>
                      <a:pt x="123" y="154"/>
                    </a:lnTo>
                    <a:lnTo>
                      <a:pt x="138" y="138"/>
                    </a:lnTo>
                    <a:lnTo>
                      <a:pt x="154" y="123"/>
                    </a:lnTo>
                    <a:lnTo>
                      <a:pt x="171" y="108"/>
                    </a:lnTo>
                    <a:lnTo>
                      <a:pt x="189" y="94"/>
                    </a:lnTo>
                    <a:lnTo>
                      <a:pt x="207" y="80"/>
                    </a:lnTo>
                    <a:lnTo>
                      <a:pt x="227" y="68"/>
                    </a:lnTo>
                    <a:lnTo>
                      <a:pt x="247" y="57"/>
                    </a:lnTo>
                    <a:lnTo>
                      <a:pt x="266" y="46"/>
                    </a:lnTo>
                    <a:lnTo>
                      <a:pt x="287" y="37"/>
                    </a:lnTo>
                    <a:lnTo>
                      <a:pt x="309" y="29"/>
                    </a:lnTo>
                    <a:lnTo>
                      <a:pt x="331" y="21"/>
                    </a:lnTo>
                    <a:lnTo>
                      <a:pt x="353" y="15"/>
                    </a:lnTo>
                    <a:lnTo>
                      <a:pt x="375" y="9"/>
                    </a:lnTo>
                    <a:lnTo>
                      <a:pt x="399" y="6"/>
                    </a:lnTo>
                    <a:lnTo>
                      <a:pt x="423" y="2"/>
                    </a:lnTo>
                    <a:lnTo>
                      <a:pt x="446" y="0"/>
                    </a:lnTo>
                    <a:lnTo>
                      <a:pt x="470" y="0"/>
                    </a:lnTo>
                    <a:lnTo>
                      <a:pt x="470" y="0"/>
                    </a:lnTo>
                    <a:lnTo>
                      <a:pt x="495" y="0"/>
                    </a:lnTo>
                    <a:lnTo>
                      <a:pt x="519" y="2"/>
                    </a:lnTo>
                    <a:lnTo>
                      <a:pt x="542" y="6"/>
                    </a:lnTo>
                    <a:lnTo>
                      <a:pt x="565" y="9"/>
                    </a:lnTo>
                    <a:lnTo>
                      <a:pt x="587" y="15"/>
                    </a:lnTo>
                    <a:lnTo>
                      <a:pt x="610" y="21"/>
                    </a:lnTo>
                    <a:lnTo>
                      <a:pt x="633" y="29"/>
                    </a:lnTo>
                    <a:lnTo>
                      <a:pt x="653" y="37"/>
                    </a:lnTo>
                    <a:lnTo>
                      <a:pt x="674" y="46"/>
                    </a:lnTo>
                    <a:lnTo>
                      <a:pt x="694" y="57"/>
                    </a:lnTo>
                    <a:lnTo>
                      <a:pt x="714" y="68"/>
                    </a:lnTo>
                    <a:lnTo>
                      <a:pt x="733" y="80"/>
                    </a:lnTo>
                    <a:lnTo>
                      <a:pt x="752" y="94"/>
                    </a:lnTo>
                    <a:lnTo>
                      <a:pt x="769" y="108"/>
                    </a:lnTo>
                    <a:lnTo>
                      <a:pt x="787" y="123"/>
                    </a:lnTo>
                    <a:lnTo>
                      <a:pt x="803" y="138"/>
                    </a:lnTo>
                    <a:lnTo>
                      <a:pt x="819" y="154"/>
                    </a:lnTo>
                    <a:lnTo>
                      <a:pt x="833" y="171"/>
                    </a:lnTo>
                    <a:lnTo>
                      <a:pt x="847" y="189"/>
                    </a:lnTo>
                    <a:lnTo>
                      <a:pt x="861" y="207"/>
                    </a:lnTo>
                    <a:lnTo>
                      <a:pt x="872" y="227"/>
                    </a:lnTo>
                    <a:lnTo>
                      <a:pt x="884" y="247"/>
                    </a:lnTo>
                    <a:lnTo>
                      <a:pt x="894" y="266"/>
                    </a:lnTo>
                    <a:lnTo>
                      <a:pt x="904" y="287"/>
                    </a:lnTo>
                    <a:lnTo>
                      <a:pt x="912" y="308"/>
                    </a:lnTo>
                    <a:lnTo>
                      <a:pt x="920" y="330"/>
                    </a:lnTo>
                    <a:lnTo>
                      <a:pt x="926" y="353"/>
                    </a:lnTo>
                    <a:lnTo>
                      <a:pt x="931" y="375"/>
                    </a:lnTo>
                    <a:lnTo>
                      <a:pt x="935" y="399"/>
                    </a:lnTo>
                    <a:lnTo>
                      <a:pt x="938" y="422"/>
                    </a:lnTo>
                    <a:lnTo>
                      <a:pt x="941" y="446"/>
                    </a:lnTo>
                    <a:lnTo>
                      <a:pt x="941" y="470"/>
                    </a:lnTo>
                    <a:lnTo>
                      <a:pt x="941" y="470"/>
                    </a:lnTo>
                    <a:lnTo>
                      <a:pt x="941" y="495"/>
                    </a:lnTo>
                    <a:lnTo>
                      <a:pt x="938" y="518"/>
                    </a:lnTo>
                    <a:lnTo>
                      <a:pt x="935" y="542"/>
                    </a:lnTo>
                    <a:lnTo>
                      <a:pt x="931" y="565"/>
                    </a:lnTo>
                    <a:lnTo>
                      <a:pt x="926" y="587"/>
                    </a:lnTo>
                    <a:lnTo>
                      <a:pt x="920" y="611"/>
                    </a:lnTo>
                    <a:lnTo>
                      <a:pt x="912" y="631"/>
                    </a:lnTo>
                    <a:lnTo>
                      <a:pt x="904" y="653"/>
                    </a:lnTo>
                    <a:lnTo>
                      <a:pt x="894" y="674"/>
                    </a:lnTo>
                    <a:lnTo>
                      <a:pt x="884" y="694"/>
                    </a:lnTo>
                    <a:lnTo>
                      <a:pt x="872" y="714"/>
                    </a:lnTo>
                    <a:lnTo>
                      <a:pt x="861" y="733"/>
                    </a:lnTo>
                    <a:lnTo>
                      <a:pt x="847" y="752"/>
                    </a:lnTo>
                    <a:lnTo>
                      <a:pt x="833" y="769"/>
                    </a:lnTo>
                    <a:lnTo>
                      <a:pt x="819" y="787"/>
                    </a:lnTo>
                    <a:lnTo>
                      <a:pt x="803" y="803"/>
                    </a:lnTo>
                    <a:lnTo>
                      <a:pt x="787" y="818"/>
                    </a:lnTo>
                    <a:lnTo>
                      <a:pt x="769" y="833"/>
                    </a:lnTo>
                    <a:lnTo>
                      <a:pt x="752" y="847"/>
                    </a:lnTo>
                    <a:lnTo>
                      <a:pt x="733" y="860"/>
                    </a:lnTo>
                    <a:lnTo>
                      <a:pt x="714" y="872"/>
                    </a:lnTo>
                    <a:lnTo>
                      <a:pt x="694" y="884"/>
                    </a:lnTo>
                    <a:lnTo>
                      <a:pt x="674" y="894"/>
                    </a:lnTo>
                    <a:lnTo>
                      <a:pt x="653" y="904"/>
                    </a:lnTo>
                    <a:lnTo>
                      <a:pt x="633" y="912"/>
                    </a:lnTo>
                    <a:lnTo>
                      <a:pt x="610" y="920"/>
                    </a:lnTo>
                    <a:lnTo>
                      <a:pt x="587" y="926"/>
                    </a:lnTo>
                    <a:lnTo>
                      <a:pt x="565" y="931"/>
                    </a:lnTo>
                    <a:lnTo>
                      <a:pt x="542" y="935"/>
                    </a:lnTo>
                    <a:lnTo>
                      <a:pt x="519" y="938"/>
                    </a:lnTo>
                    <a:lnTo>
                      <a:pt x="495" y="940"/>
                    </a:lnTo>
                    <a:lnTo>
                      <a:pt x="470" y="941"/>
                    </a:lnTo>
                    <a:lnTo>
                      <a:pt x="470" y="941"/>
                    </a:lnTo>
                    <a:close/>
                    <a:moveTo>
                      <a:pt x="470" y="65"/>
                    </a:moveTo>
                    <a:lnTo>
                      <a:pt x="470" y="65"/>
                    </a:lnTo>
                    <a:lnTo>
                      <a:pt x="449" y="65"/>
                    </a:lnTo>
                    <a:lnTo>
                      <a:pt x="429" y="66"/>
                    </a:lnTo>
                    <a:lnTo>
                      <a:pt x="409" y="69"/>
                    </a:lnTo>
                    <a:lnTo>
                      <a:pt x="389" y="73"/>
                    </a:lnTo>
                    <a:lnTo>
                      <a:pt x="370" y="78"/>
                    </a:lnTo>
                    <a:lnTo>
                      <a:pt x="350" y="82"/>
                    </a:lnTo>
                    <a:lnTo>
                      <a:pt x="331" y="89"/>
                    </a:lnTo>
                    <a:lnTo>
                      <a:pt x="313" y="96"/>
                    </a:lnTo>
                    <a:lnTo>
                      <a:pt x="294" y="104"/>
                    </a:lnTo>
                    <a:lnTo>
                      <a:pt x="277" y="113"/>
                    </a:lnTo>
                    <a:lnTo>
                      <a:pt x="261" y="123"/>
                    </a:lnTo>
                    <a:lnTo>
                      <a:pt x="243" y="134"/>
                    </a:lnTo>
                    <a:lnTo>
                      <a:pt x="228" y="145"/>
                    </a:lnTo>
                    <a:lnTo>
                      <a:pt x="212" y="158"/>
                    </a:lnTo>
                    <a:lnTo>
                      <a:pt x="198" y="170"/>
                    </a:lnTo>
                    <a:lnTo>
                      <a:pt x="184" y="183"/>
                    </a:lnTo>
                    <a:lnTo>
                      <a:pt x="170" y="198"/>
                    </a:lnTo>
                    <a:lnTo>
                      <a:pt x="158" y="212"/>
                    </a:lnTo>
                    <a:lnTo>
                      <a:pt x="146" y="227"/>
                    </a:lnTo>
                    <a:lnTo>
                      <a:pt x="134" y="243"/>
                    </a:lnTo>
                    <a:lnTo>
                      <a:pt x="124" y="259"/>
                    </a:lnTo>
                    <a:lnTo>
                      <a:pt x="114" y="277"/>
                    </a:lnTo>
                    <a:lnTo>
                      <a:pt x="104" y="294"/>
                    </a:lnTo>
                    <a:lnTo>
                      <a:pt x="96" y="313"/>
                    </a:lnTo>
                    <a:lnTo>
                      <a:pt x="89" y="331"/>
                    </a:lnTo>
                    <a:lnTo>
                      <a:pt x="83" y="350"/>
                    </a:lnTo>
                    <a:lnTo>
                      <a:pt x="78" y="368"/>
                    </a:lnTo>
                    <a:lnTo>
                      <a:pt x="73" y="388"/>
                    </a:lnTo>
                    <a:lnTo>
                      <a:pt x="70" y="409"/>
                    </a:lnTo>
                    <a:lnTo>
                      <a:pt x="67" y="429"/>
                    </a:lnTo>
                    <a:lnTo>
                      <a:pt x="65" y="449"/>
                    </a:lnTo>
                    <a:lnTo>
                      <a:pt x="65" y="470"/>
                    </a:lnTo>
                    <a:lnTo>
                      <a:pt x="65" y="470"/>
                    </a:lnTo>
                    <a:lnTo>
                      <a:pt x="65" y="491"/>
                    </a:lnTo>
                    <a:lnTo>
                      <a:pt x="67" y="512"/>
                    </a:lnTo>
                    <a:lnTo>
                      <a:pt x="70" y="532"/>
                    </a:lnTo>
                    <a:lnTo>
                      <a:pt x="73" y="551"/>
                    </a:lnTo>
                    <a:lnTo>
                      <a:pt x="78" y="571"/>
                    </a:lnTo>
                    <a:lnTo>
                      <a:pt x="83" y="591"/>
                    </a:lnTo>
                    <a:lnTo>
                      <a:pt x="89" y="609"/>
                    </a:lnTo>
                    <a:lnTo>
                      <a:pt x="96" y="628"/>
                    </a:lnTo>
                    <a:lnTo>
                      <a:pt x="104" y="646"/>
                    </a:lnTo>
                    <a:lnTo>
                      <a:pt x="114" y="664"/>
                    </a:lnTo>
                    <a:lnTo>
                      <a:pt x="124" y="680"/>
                    </a:lnTo>
                    <a:lnTo>
                      <a:pt x="134" y="697"/>
                    </a:lnTo>
                    <a:lnTo>
                      <a:pt x="146" y="713"/>
                    </a:lnTo>
                    <a:lnTo>
                      <a:pt x="158" y="729"/>
                    </a:lnTo>
                    <a:lnTo>
                      <a:pt x="170" y="743"/>
                    </a:lnTo>
                    <a:lnTo>
                      <a:pt x="184" y="758"/>
                    </a:lnTo>
                    <a:lnTo>
                      <a:pt x="198" y="770"/>
                    </a:lnTo>
                    <a:lnTo>
                      <a:pt x="212" y="783"/>
                    </a:lnTo>
                    <a:lnTo>
                      <a:pt x="228" y="796"/>
                    </a:lnTo>
                    <a:lnTo>
                      <a:pt x="243" y="806"/>
                    </a:lnTo>
                    <a:lnTo>
                      <a:pt x="261" y="817"/>
                    </a:lnTo>
                    <a:lnTo>
                      <a:pt x="277" y="827"/>
                    </a:lnTo>
                    <a:lnTo>
                      <a:pt x="294" y="836"/>
                    </a:lnTo>
                    <a:lnTo>
                      <a:pt x="313" y="845"/>
                    </a:lnTo>
                    <a:lnTo>
                      <a:pt x="331" y="852"/>
                    </a:lnTo>
                    <a:lnTo>
                      <a:pt x="350" y="857"/>
                    </a:lnTo>
                    <a:lnTo>
                      <a:pt x="370" y="863"/>
                    </a:lnTo>
                    <a:lnTo>
                      <a:pt x="389" y="868"/>
                    </a:lnTo>
                    <a:lnTo>
                      <a:pt x="409" y="871"/>
                    </a:lnTo>
                    <a:lnTo>
                      <a:pt x="429" y="874"/>
                    </a:lnTo>
                    <a:lnTo>
                      <a:pt x="449" y="876"/>
                    </a:lnTo>
                    <a:lnTo>
                      <a:pt x="470" y="876"/>
                    </a:lnTo>
                    <a:lnTo>
                      <a:pt x="470" y="876"/>
                    </a:lnTo>
                    <a:lnTo>
                      <a:pt x="491" y="876"/>
                    </a:lnTo>
                    <a:lnTo>
                      <a:pt x="512" y="874"/>
                    </a:lnTo>
                    <a:lnTo>
                      <a:pt x="532" y="871"/>
                    </a:lnTo>
                    <a:lnTo>
                      <a:pt x="553" y="868"/>
                    </a:lnTo>
                    <a:lnTo>
                      <a:pt x="572" y="863"/>
                    </a:lnTo>
                    <a:lnTo>
                      <a:pt x="591" y="857"/>
                    </a:lnTo>
                    <a:lnTo>
                      <a:pt x="609" y="852"/>
                    </a:lnTo>
                    <a:lnTo>
                      <a:pt x="628" y="845"/>
                    </a:lnTo>
                    <a:lnTo>
                      <a:pt x="646" y="836"/>
                    </a:lnTo>
                    <a:lnTo>
                      <a:pt x="664" y="827"/>
                    </a:lnTo>
                    <a:lnTo>
                      <a:pt x="681" y="817"/>
                    </a:lnTo>
                    <a:lnTo>
                      <a:pt x="697" y="806"/>
                    </a:lnTo>
                    <a:lnTo>
                      <a:pt x="714" y="796"/>
                    </a:lnTo>
                    <a:lnTo>
                      <a:pt x="729" y="783"/>
                    </a:lnTo>
                    <a:lnTo>
                      <a:pt x="744" y="770"/>
                    </a:lnTo>
                    <a:lnTo>
                      <a:pt x="758" y="758"/>
                    </a:lnTo>
                    <a:lnTo>
                      <a:pt x="770" y="743"/>
                    </a:lnTo>
                    <a:lnTo>
                      <a:pt x="783" y="729"/>
                    </a:lnTo>
                    <a:lnTo>
                      <a:pt x="796" y="713"/>
                    </a:lnTo>
                    <a:lnTo>
                      <a:pt x="807" y="697"/>
                    </a:lnTo>
                    <a:lnTo>
                      <a:pt x="818" y="680"/>
                    </a:lnTo>
                    <a:lnTo>
                      <a:pt x="827" y="664"/>
                    </a:lnTo>
                    <a:lnTo>
                      <a:pt x="836" y="646"/>
                    </a:lnTo>
                    <a:lnTo>
                      <a:pt x="844" y="628"/>
                    </a:lnTo>
                    <a:lnTo>
                      <a:pt x="851" y="609"/>
                    </a:lnTo>
                    <a:lnTo>
                      <a:pt x="858" y="591"/>
                    </a:lnTo>
                    <a:lnTo>
                      <a:pt x="863" y="571"/>
                    </a:lnTo>
                    <a:lnTo>
                      <a:pt x="868" y="551"/>
                    </a:lnTo>
                    <a:lnTo>
                      <a:pt x="871" y="532"/>
                    </a:lnTo>
                    <a:lnTo>
                      <a:pt x="875" y="512"/>
                    </a:lnTo>
                    <a:lnTo>
                      <a:pt x="876" y="491"/>
                    </a:lnTo>
                    <a:lnTo>
                      <a:pt x="876" y="470"/>
                    </a:lnTo>
                    <a:lnTo>
                      <a:pt x="876" y="470"/>
                    </a:lnTo>
                    <a:lnTo>
                      <a:pt x="876" y="449"/>
                    </a:lnTo>
                    <a:lnTo>
                      <a:pt x="875" y="429"/>
                    </a:lnTo>
                    <a:lnTo>
                      <a:pt x="871" y="409"/>
                    </a:lnTo>
                    <a:lnTo>
                      <a:pt x="868" y="388"/>
                    </a:lnTo>
                    <a:lnTo>
                      <a:pt x="863" y="368"/>
                    </a:lnTo>
                    <a:lnTo>
                      <a:pt x="858" y="350"/>
                    </a:lnTo>
                    <a:lnTo>
                      <a:pt x="851" y="331"/>
                    </a:lnTo>
                    <a:lnTo>
                      <a:pt x="844" y="313"/>
                    </a:lnTo>
                    <a:lnTo>
                      <a:pt x="836" y="294"/>
                    </a:lnTo>
                    <a:lnTo>
                      <a:pt x="827" y="277"/>
                    </a:lnTo>
                    <a:lnTo>
                      <a:pt x="818" y="259"/>
                    </a:lnTo>
                    <a:lnTo>
                      <a:pt x="807" y="243"/>
                    </a:lnTo>
                    <a:lnTo>
                      <a:pt x="796" y="227"/>
                    </a:lnTo>
                    <a:lnTo>
                      <a:pt x="783" y="212"/>
                    </a:lnTo>
                    <a:lnTo>
                      <a:pt x="770" y="198"/>
                    </a:lnTo>
                    <a:lnTo>
                      <a:pt x="758" y="183"/>
                    </a:lnTo>
                    <a:lnTo>
                      <a:pt x="744" y="170"/>
                    </a:lnTo>
                    <a:lnTo>
                      <a:pt x="729" y="158"/>
                    </a:lnTo>
                    <a:lnTo>
                      <a:pt x="714" y="145"/>
                    </a:lnTo>
                    <a:lnTo>
                      <a:pt x="697" y="134"/>
                    </a:lnTo>
                    <a:lnTo>
                      <a:pt x="681" y="123"/>
                    </a:lnTo>
                    <a:lnTo>
                      <a:pt x="664" y="113"/>
                    </a:lnTo>
                    <a:lnTo>
                      <a:pt x="646" y="104"/>
                    </a:lnTo>
                    <a:lnTo>
                      <a:pt x="628" y="96"/>
                    </a:lnTo>
                    <a:lnTo>
                      <a:pt x="609" y="89"/>
                    </a:lnTo>
                    <a:lnTo>
                      <a:pt x="591" y="82"/>
                    </a:lnTo>
                    <a:lnTo>
                      <a:pt x="572" y="78"/>
                    </a:lnTo>
                    <a:lnTo>
                      <a:pt x="553" y="73"/>
                    </a:lnTo>
                    <a:lnTo>
                      <a:pt x="532" y="69"/>
                    </a:lnTo>
                    <a:lnTo>
                      <a:pt x="512" y="66"/>
                    </a:lnTo>
                    <a:lnTo>
                      <a:pt x="491" y="65"/>
                    </a:lnTo>
                    <a:lnTo>
                      <a:pt x="470" y="65"/>
                    </a:lnTo>
                    <a:lnTo>
                      <a:pt x="470" y="65"/>
                    </a:lnTo>
                    <a:close/>
                    <a:moveTo>
                      <a:pt x="470" y="758"/>
                    </a:moveTo>
                    <a:lnTo>
                      <a:pt x="470" y="758"/>
                    </a:lnTo>
                    <a:lnTo>
                      <a:pt x="455" y="758"/>
                    </a:lnTo>
                    <a:lnTo>
                      <a:pt x="441" y="757"/>
                    </a:lnTo>
                    <a:lnTo>
                      <a:pt x="426" y="755"/>
                    </a:lnTo>
                    <a:lnTo>
                      <a:pt x="412" y="752"/>
                    </a:lnTo>
                    <a:lnTo>
                      <a:pt x="399" y="750"/>
                    </a:lnTo>
                    <a:lnTo>
                      <a:pt x="385" y="745"/>
                    </a:lnTo>
                    <a:lnTo>
                      <a:pt x="372" y="740"/>
                    </a:lnTo>
                    <a:lnTo>
                      <a:pt x="358" y="736"/>
                    </a:lnTo>
                    <a:lnTo>
                      <a:pt x="334" y="723"/>
                    </a:lnTo>
                    <a:lnTo>
                      <a:pt x="309" y="709"/>
                    </a:lnTo>
                    <a:lnTo>
                      <a:pt x="287" y="693"/>
                    </a:lnTo>
                    <a:lnTo>
                      <a:pt x="266" y="674"/>
                    </a:lnTo>
                    <a:lnTo>
                      <a:pt x="248" y="653"/>
                    </a:lnTo>
                    <a:lnTo>
                      <a:pt x="232" y="631"/>
                    </a:lnTo>
                    <a:lnTo>
                      <a:pt x="218" y="607"/>
                    </a:lnTo>
                    <a:lnTo>
                      <a:pt x="205" y="583"/>
                    </a:lnTo>
                    <a:lnTo>
                      <a:pt x="200" y="569"/>
                    </a:lnTo>
                    <a:lnTo>
                      <a:pt x="196" y="556"/>
                    </a:lnTo>
                    <a:lnTo>
                      <a:pt x="191" y="542"/>
                    </a:lnTo>
                    <a:lnTo>
                      <a:pt x="189" y="528"/>
                    </a:lnTo>
                    <a:lnTo>
                      <a:pt x="185" y="514"/>
                    </a:lnTo>
                    <a:lnTo>
                      <a:pt x="184" y="499"/>
                    </a:lnTo>
                    <a:lnTo>
                      <a:pt x="183" y="485"/>
                    </a:lnTo>
                    <a:lnTo>
                      <a:pt x="183" y="470"/>
                    </a:lnTo>
                    <a:lnTo>
                      <a:pt x="183" y="470"/>
                    </a:lnTo>
                    <a:lnTo>
                      <a:pt x="183" y="455"/>
                    </a:lnTo>
                    <a:lnTo>
                      <a:pt x="184" y="441"/>
                    </a:lnTo>
                    <a:lnTo>
                      <a:pt x="185" y="426"/>
                    </a:lnTo>
                    <a:lnTo>
                      <a:pt x="189" y="412"/>
                    </a:lnTo>
                    <a:lnTo>
                      <a:pt x="191" y="399"/>
                    </a:lnTo>
                    <a:lnTo>
                      <a:pt x="196" y="385"/>
                    </a:lnTo>
                    <a:lnTo>
                      <a:pt x="200" y="372"/>
                    </a:lnTo>
                    <a:lnTo>
                      <a:pt x="205" y="358"/>
                    </a:lnTo>
                    <a:lnTo>
                      <a:pt x="218" y="334"/>
                    </a:lnTo>
                    <a:lnTo>
                      <a:pt x="232" y="309"/>
                    </a:lnTo>
                    <a:lnTo>
                      <a:pt x="248" y="287"/>
                    </a:lnTo>
                    <a:lnTo>
                      <a:pt x="266" y="266"/>
                    </a:lnTo>
                    <a:lnTo>
                      <a:pt x="287" y="248"/>
                    </a:lnTo>
                    <a:lnTo>
                      <a:pt x="309" y="232"/>
                    </a:lnTo>
                    <a:lnTo>
                      <a:pt x="334" y="217"/>
                    </a:lnTo>
                    <a:lnTo>
                      <a:pt x="358" y="205"/>
                    </a:lnTo>
                    <a:lnTo>
                      <a:pt x="372" y="199"/>
                    </a:lnTo>
                    <a:lnTo>
                      <a:pt x="385" y="196"/>
                    </a:lnTo>
                    <a:lnTo>
                      <a:pt x="399" y="191"/>
                    </a:lnTo>
                    <a:lnTo>
                      <a:pt x="412" y="188"/>
                    </a:lnTo>
                    <a:lnTo>
                      <a:pt x="426" y="185"/>
                    </a:lnTo>
                    <a:lnTo>
                      <a:pt x="441" y="184"/>
                    </a:lnTo>
                    <a:lnTo>
                      <a:pt x="455" y="183"/>
                    </a:lnTo>
                    <a:lnTo>
                      <a:pt x="470" y="182"/>
                    </a:lnTo>
                    <a:lnTo>
                      <a:pt x="470" y="182"/>
                    </a:lnTo>
                    <a:lnTo>
                      <a:pt x="485" y="183"/>
                    </a:lnTo>
                    <a:lnTo>
                      <a:pt x="500" y="184"/>
                    </a:lnTo>
                    <a:lnTo>
                      <a:pt x="514" y="185"/>
                    </a:lnTo>
                    <a:lnTo>
                      <a:pt x="528" y="188"/>
                    </a:lnTo>
                    <a:lnTo>
                      <a:pt x="542" y="191"/>
                    </a:lnTo>
                    <a:lnTo>
                      <a:pt x="556" y="196"/>
                    </a:lnTo>
                    <a:lnTo>
                      <a:pt x="570" y="199"/>
                    </a:lnTo>
                    <a:lnTo>
                      <a:pt x="583" y="205"/>
                    </a:lnTo>
                    <a:lnTo>
                      <a:pt x="608" y="217"/>
                    </a:lnTo>
                    <a:lnTo>
                      <a:pt x="631" y="232"/>
                    </a:lnTo>
                    <a:lnTo>
                      <a:pt x="653" y="248"/>
                    </a:lnTo>
                    <a:lnTo>
                      <a:pt x="674" y="266"/>
                    </a:lnTo>
                    <a:lnTo>
                      <a:pt x="693" y="287"/>
                    </a:lnTo>
                    <a:lnTo>
                      <a:pt x="709" y="309"/>
                    </a:lnTo>
                    <a:lnTo>
                      <a:pt x="724" y="334"/>
                    </a:lnTo>
                    <a:lnTo>
                      <a:pt x="736" y="358"/>
                    </a:lnTo>
                    <a:lnTo>
                      <a:pt x="741" y="372"/>
                    </a:lnTo>
                    <a:lnTo>
                      <a:pt x="746" y="385"/>
                    </a:lnTo>
                    <a:lnTo>
                      <a:pt x="750" y="399"/>
                    </a:lnTo>
                    <a:lnTo>
                      <a:pt x="753" y="412"/>
                    </a:lnTo>
                    <a:lnTo>
                      <a:pt x="755" y="426"/>
                    </a:lnTo>
                    <a:lnTo>
                      <a:pt x="756" y="441"/>
                    </a:lnTo>
                    <a:lnTo>
                      <a:pt x="758" y="455"/>
                    </a:lnTo>
                    <a:lnTo>
                      <a:pt x="759" y="470"/>
                    </a:lnTo>
                    <a:lnTo>
                      <a:pt x="759" y="470"/>
                    </a:lnTo>
                    <a:lnTo>
                      <a:pt x="758" y="485"/>
                    </a:lnTo>
                    <a:lnTo>
                      <a:pt x="756" y="499"/>
                    </a:lnTo>
                    <a:lnTo>
                      <a:pt x="755" y="514"/>
                    </a:lnTo>
                    <a:lnTo>
                      <a:pt x="753" y="528"/>
                    </a:lnTo>
                    <a:lnTo>
                      <a:pt x="750" y="542"/>
                    </a:lnTo>
                    <a:lnTo>
                      <a:pt x="746" y="556"/>
                    </a:lnTo>
                    <a:lnTo>
                      <a:pt x="741" y="569"/>
                    </a:lnTo>
                    <a:lnTo>
                      <a:pt x="736" y="583"/>
                    </a:lnTo>
                    <a:lnTo>
                      <a:pt x="724" y="607"/>
                    </a:lnTo>
                    <a:lnTo>
                      <a:pt x="709" y="631"/>
                    </a:lnTo>
                    <a:lnTo>
                      <a:pt x="693" y="653"/>
                    </a:lnTo>
                    <a:lnTo>
                      <a:pt x="674" y="674"/>
                    </a:lnTo>
                    <a:lnTo>
                      <a:pt x="653" y="693"/>
                    </a:lnTo>
                    <a:lnTo>
                      <a:pt x="631" y="709"/>
                    </a:lnTo>
                    <a:lnTo>
                      <a:pt x="608" y="723"/>
                    </a:lnTo>
                    <a:lnTo>
                      <a:pt x="583" y="736"/>
                    </a:lnTo>
                    <a:lnTo>
                      <a:pt x="570" y="740"/>
                    </a:lnTo>
                    <a:lnTo>
                      <a:pt x="556" y="745"/>
                    </a:lnTo>
                    <a:lnTo>
                      <a:pt x="542" y="750"/>
                    </a:lnTo>
                    <a:lnTo>
                      <a:pt x="528" y="752"/>
                    </a:lnTo>
                    <a:lnTo>
                      <a:pt x="514" y="755"/>
                    </a:lnTo>
                    <a:lnTo>
                      <a:pt x="500" y="757"/>
                    </a:lnTo>
                    <a:lnTo>
                      <a:pt x="485" y="758"/>
                    </a:lnTo>
                    <a:lnTo>
                      <a:pt x="470" y="758"/>
                    </a:lnTo>
                    <a:lnTo>
                      <a:pt x="470" y="758"/>
                    </a:lnTo>
                    <a:close/>
                    <a:moveTo>
                      <a:pt x="470" y="247"/>
                    </a:moveTo>
                    <a:lnTo>
                      <a:pt x="470" y="247"/>
                    </a:lnTo>
                    <a:lnTo>
                      <a:pt x="447" y="248"/>
                    </a:lnTo>
                    <a:lnTo>
                      <a:pt x="425" y="251"/>
                    </a:lnTo>
                    <a:lnTo>
                      <a:pt x="404" y="257"/>
                    </a:lnTo>
                    <a:lnTo>
                      <a:pt x="383" y="264"/>
                    </a:lnTo>
                    <a:lnTo>
                      <a:pt x="364" y="273"/>
                    </a:lnTo>
                    <a:lnTo>
                      <a:pt x="345" y="285"/>
                    </a:lnTo>
                    <a:lnTo>
                      <a:pt x="329" y="298"/>
                    </a:lnTo>
                    <a:lnTo>
                      <a:pt x="313" y="313"/>
                    </a:lnTo>
                    <a:lnTo>
                      <a:pt x="298" y="328"/>
                    </a:lnTo>
                    <a:lnTo>
                      <a:pt x="285" y="345"/>
                    </a:lnTo>
                    <a:lnTo>
                      <a:pt x="275" y="364"/>
                    </a:lnTo>
                    <a:lnTo>
                      <a:pt x="264" y="383"/>
                    </a:lnTo>
                    <a:lnTo>
                      <a:pt x="257" y="404"/>
                    </a:lnTo>
                    <a:lnTo>
                      <a:pt x="251" y="425"/>
                    </a:lnTo>
                    <a:lnTo>
                      <a:pt x="248" y="447"/>
                    </a:lnTo>
                    <a:lnTo>
                      <a:pt x="247" y="470"/>
                    </a:lnTo>
                    <a:lnTo>
                      <a:pt x="247" y="470"/>
                    </a:lnTo>
                    <a:lnTo>
                      <a:pt x="248" y="494"/>
                    </a:lnTo>
                    <a:lnTo>
                      <a:pt x="251" y="516"/>
                    </a:lnTo>
                    <a:lnTo>
                      <a:pt x="257" y="536"/>
                    </a:lnTo>
                    <a:lnTo>
                      <a:pt x="264" y="557"/>
                    </a:lnTo>
                    <a:lnTo>
                      <a:pt x="275" y="577"/>
                    </a:lnTo>
                    <a:lnTo>
                      <a:pt x="285" y="595"/>
                    </a:lnTo>
                    <a:lnTo>
                      <a:pt x="298" y="612"/>
                    </a:lnTo>
                    <a:lnTo>
                      <a:pt x="313" y="628"/>
                    </a:lnTo>
                    <a:lnTo>
                      <a:pt x="329" y="643"/>
                    </a:lnTo>
                    <a:lnTo>
                      <a:pt x="345" y="656"/>
                    </a:lnTo>
                    <a:lnTo>
                      <a:pt x="364" y="666"/>
                    </a:lnTo>
                    <a:lnTo>
                      <a:pt x="383" y="677"/>
                    </a:lnTo>
                    <a:lnTo>
                      <a:pt x="404" y="684"/>
                    </a:lnTo>
                    <a:lnTo>
                      <a:pt x="425" y="689"/>
                    </a:lnTo>
                    <a:lnTo>
                      <a:pt x="447" y="693"/>
                    </a:lnTo>
                    <a:lnTo>
                      <a:pt x="470" y="694"/>
                    </a:lnTo>
                    <a:lnTo>
                      <a:pt x="470" y="694"/>
                    </a:lnTo>
                    <a:lnTo>
                      <a:pt x="494" y="693"/>
                    </a:lnTo>
                    <a:lnTo>
                      <a:pt x="516" y="689"/>
                    </a:lnTo>
                    <a:lnTo>
                      <a:pt x="536" y="684"/>
                    </a:lnTo>
                    <a:lnTo>
                      <a:pt x="557" y="677"/>
                    </a:lnTo>
                    <a:lnTo>
                      <a:pt x="577" y="666"/>
                    </a:lnTo>
                    <a:lnTo>
                      <a:pt x="595" y="656"/>
                    </a:lnTo>
                    <a:lnTo>
                      <a:pt x="613" y="643"/>
                    </a:lnTo>
                    <a:lnTo>
                      <a:pt x="628" y="628"/>
                    </a:lnTo>
                    <a:lnTo>
                      <a:pt x="643" y="612"/>
                    </a:lnTo>
                    <a:lnTo>
                      <a:pt x="656" y="595"/>
                    </a:lnTo>
                    <a:lnTo>
                      <a:pt x="667" y="577"/>
                    </a:lnTo>
                    <a:lnTo>
                      <a:pt x="677" y="557"/>
                    </a:lnTo>
                    <a:lnTo>
                      <a:pt x="683" y="536"/>
                    </a:lnTo>
                    <a:lnTo>
                      <a:pt x="689" y="516"/>
                    </a:lnTo>
                    <a:lnTo>
                      <a:pt x="693" y="494"/>
                    </a:lnTo>
                    <a:lnTo>
                      <a:pt x="694" y="470"/>
                    </a:lnTo>
                    <a:lnTo>
                      <a:pt x="694" y="470"/>
                    </a:lnTo>
                    <a:lnTo>
                      <a:pt x="693" y="447"/>
                    </a:lnTo>
                    <a:lnTo>
                      <a:pt x="689" y="425"/>
                    </a:lnTo>
                    <a:lnTo>
                      <a:pt x="683" y="404"/>
                    </a:lnTo>
                    <a:lnTo>
                      <a:pt x="677" y="383"/>
                    </a:lnTo>
                    <a:lnTo>
                      <a:pt x="667" y="364"/>
                    </a:lnTo>
                    <a:lnTo>
                      <a:pt x="656" y="345"/>
                    </a:lnTo>
                    <a:lnTo>
                      <a:pt x="643" y="328"/>
                    </a:lnTo>
                    <a:lnTo>
                      <a:pt x="628" y="313"/>
                    </a:lnTo>
                    <a:lnTo>
                      <a:pt x="613" y="298"/>
                    </a:lnTo>
                    <a:lnTo>
                      <a:pt x="595" y="285"/>
                    </a:lnTo>
                    <a:lnTo>
                      <a:pt x="577" y="273"/>
                    </a:lnTo>
                    <a:lnTo>
                      <a:pt x="557" y="264"/>
                    </a:lnTo>
                    <a:lnTo>
                      <a:pt x="536" y="257"/>
                    </a:lnTo>
                    <a:lnTo>
                      <a:pt x="516" y="251"/>
                    </a:lnTo>
                    <a:lnTo>
                      <a:pt x="494" y="248"/>
                    </a:lnTo>
                    <a:lnTo>
                      <a:pt x="470" y="247"/>
                    </a:lnTo>
                    <a:lnTo>
                      <a:pt x="470" y="247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1065337" y="4790430"/>
                <a:ext cx="539750" cy="227013"/>
              </a:xfrm>
              <a:custGeom>
                <a:avLst/>
                <a:gdLst>
                  <a:gd name="T0" fmla="*/ 681 w 681"/>
                  <a:gd name="T1" fmla="*/ 73 h 285"/>
                  <a:gd name="T2" fmla="*/ 680 w 681"/>
                  <a:gd name="T3" fmla="*/ 58 h 285"/>
                  <a:gd name="T4" fmla="*/ 675 w 681"/>
                  <a:gd name="T5" fmla="*/ 44 h 285"/>
                  <a:gd name="T6" fmla="*/ 660 w 681"/>
                  <a:gd name="T7" fmla="*/ 21 h 285"/>
                  <a:gd name="T8" fmla="*/ 637 w 681"/>
                  <a:gd name="T9" fmla="*/ 6 h 285"/>
                  <a:gd name="T10" fmla="*/ 623 w 681"/>
                  <a:gd name="T11" fmla="*/ 1 h 285"/>
                  <a:gd name="T12" fmla="*/ 608 w 681"/>
                  <a:gd name="T13" fmla="*/ 0 h 285"/>
                  <a:gd name="T14" fmla="*/ 143 w 681"/>
                  <a:gd name="T15" fmla="*/ 0 h 285"/>
                  <a:gd name="T16" fmla="*/ 114 w 681"/>
                  <a:gd name="T17" fmla="*/ 2 h 285"/>
                  <a:gd name="T18" fmla="*/ 87 w 681"/>
                  <a:gd name="T19" fmla="*/ 10 h 285"/>
                  <a:gd name="T20" fmla="*/ 63 w 681"/>
                  <a:gd name="T21" fmla="*/ 24 h 285"/>
                  <a:gd name="T22" fmla="*/ 42 w 681"/>
                  <a:gd name="T23" fmla="*/ 42 h 285"/>
                  <a:gd name="T24" fmla="*/ 24 w 681"/>
                  <a:gd name="T25" fmla="*/ 62 h 285"/>
                  <a:gd name="T26" fmla="*/ 12 w 681"/>
                  <a:gd name="T27" fmla="*/ 87 h 285"/>
                  <a:gd name="T28" fmla="*/ 4 w 681"/>
                  <a:gd name="T29" fmla="*/ 113 h 285"/>
                  <a:gd name="T30" fmla="*/ 0 w 681"/>
                  <a:gd name="T31" fmla="*/ 142 h 285"/>
                  <a:gd name="T32" fmla="*/ 1 w 681"/>
                  <a:gd name="T33" fmla="*/ 157 h 285"/>
                  <a:gd name="T34" fmla="*/ 7 w 681"/>
                  <a:gd name="T35" fmla="*/ 185 h 285"/>
                  <a:gd name="T36" fmla="*/ 18 w 681"/>
                  <a:gd name="T37" fmla="*/ 211 h 285"/>
                  <a:gd name="T38" fmla="*/ 33 w 681"/>
                  <a:gd name="T39" fmla="*/ 233 h 285"/>
                  <a:gd name="T40" fmla="*/ 52 w 681"/>
                  <a:gd name="T41" fmla="*/ 252 h 285"/>
                  <a:gd name="T42" fmla="*/ 75 w 681"/>
                  <a:gd name="T43" fmla="*/ 267 h 285"/>
                  <a:gd name="T44" fmla="*/ 101 w 681"/>
                  <a:gd name="T45" fmla="*/ 279 h 285"/>
                  <a:gd name="T46" fmla="*/ 129 w 681"/>
                  <a:gd name="T47" fmla="*/ 284 h 285"/>
                  <a:gd name="T48" fmla="*/ 608 w 681"/>
                  <a:gd name="T49" fmla="*/ 285 h 285"/>
                  <a:gd name="T50" fmla="*/ 616 w 681"/>
                  <a:gd name="T51" fmla="*/ 285 h 285"/>
                  <a:gd name="T52" fmla="*/ 630 w 681"/>
                  <a:gd name="T53" fmla="*/ 281 h 285"/>
                  <a:gd name="T54" fmla="*/ 649 w 681"/>
                  <a:gd name="T55" fmla="*/ 272 h 285"/>
                  <a:gd name="T56" fmla="*/ 669 w 681"/>
                  <a:gd name="T57" fmla="*/ 252 h 285"/>
                  <a:gd name="T58" fmla="*/ 678 w 681"/>
                  <a:gd name="T59" fmla="*/ 234 h 285"/>
                  <a:gd name="T60" fmla="*/ 681 w 681"/>
                  <a:gd name="T61" fmla="*/ 220 h 285"/>
                  <a:gd name="T62" fmla="*/ 681 w 681"/>
                  <a:gd name="T63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1" h="285">
                    <a:moveTo>
                      <a:pt x="681" y="73"/>
                    </a:moveTo>
                    <a:lnTo>
                      <a:pt x="681" y="73"/>
                    </a:lnTo>
                    <a:lnTo>
                      <a:pt x="681" y="65"/>
                    </a:lnTo>
                    <a:lnTo>
                      <a:pt x="680" y="58"/>
                    </a:lnTo>
                    <a:lnTo>
                      <a:pt x="678" y="51"/>
                    </a:lnTo>
                    <a:lnTo>
                      <a:pt x="675" y="44"/>
                    </a:lnTo>
                    <a:lnTo>
                      <a:pt x="669" y="31"/>
                    </a:lnTo>
                    <a:lnTo>
                      <a:pt x="660" y="21"/>
                    </a:lnTo>
                    <a:lnTo>
                      <a:pt x="649" y="13"/>
                    </a:lnTo>
                    <a:lnTo>
                      <a:pt x="637" y="6"/>
                    </a:lnTo>
                    <a:lnTo>
                      <a:pt x="630" y="3"/>
                    </a:lnTo>
                    <a:lnTo>
                      <a:pt x="623" y="1"/>
                    </a:lnTo>
                    <a:lnTo>
                      <a:pt x="616" y="0"/>
                    </a:lnTo>
                    <a:lnTo>
                      <a:pt x="608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9" y="0"/>
                    </a:lnTo>
                    <a:lnTo>
                      <a:pt x="114" y="2"/>
                    </a:lnTo>
                    <a:lnTo>
                      <a:pt x="101" y="6"/>
                    </a:lnTo>
                    <a:lnTo>
                      <a:pt x="87" y="10"/>
                    </a:lnTo>
                    <a:lnTo>
                      <a:pt x="75" y="17"/>
                    </a:lnTo>
                    <a:lnTo>
                      <a:pt x="63" y="24"/>
                    </a:lnTo>
                    <a:lnTo>
                      <a:pt x="52" y="32"/>
                    </a:lnTo>
                    <a:lnTo>
                      <a:pt x="42" y="42"/>
                    </a:lnTo>
                    <a:lnTo>
                      <a:pt x="33" y="52"/>
                    </a:lnTo>
                    <a:lnTo>
                      <a:pt x="24" y="62"/>
                    </a:lnTo>
                    <a:lnTo>
                      <a:pt x="18" y="74"/>
                    </a:lnTo>
                    <a:lnTo>
                      <a:pt x="12" y="87"/>
                    </a:lnTo>
                    <a:lnTo>
                      <a:pt x="7" y="99"/>
                    </a:lnTo>
                    <a:lnTo>
                      <a:pt x="4" y="113"/>
                    </a:lnTo>
                    <a:lnTo>
                      <a:pt x="1" y="12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57"/>
                    </a:lnTo>
                    <a:lnTo>
                      <a:pt x="4" y="171"/>
                    </a:lnTo>
                    <a:lnTo>
                      <a:pt x="7" y="185"/>
                    </a:lnTo>
                    <a:lnTo>
                      <a:pt x="12" y="198"/>
                    </a:lnTo>
                    <a:lnTo>
                      <a:pt x="18" y="211"/>
                    </a:lnTo>
                    <a:lnTo>
                      <a:pt x="24" y="222"/>
                    </a:lnTo>
                    <a:lnTo>
                      <a:pt x="33" y="233"/>
                    </a:lnTo>
                    <a:lnTo>
                      <a:pt x="42" y="243"/>
                    </a:lnTo>
                    <a:lnTo>
                      <a:pt x="52" y="252"/>
                    </a:lnTo>
                    <a:lnTo>
                      <a:pt x="63" y="261"/>
                    </a:lnTo>
                    <a:lnTo>
                      <a:pt x="75" y="267"/>
                    </a:lnTo>
                    <a:lnTo>
                      <a:pt x="87" y="273"/>
                    </a:lnTo>
                    <a:lnTo>
                      <a:pt x="101" y="279"/>
                    </a:lnTo>
                    <a:lnTo>
                      <a:pt x="114" y="283"/>
                    </a:lnTo>
                    <a:lnTo>
                      <a:pt x="129" y="284"/>
                    </a:lnTo>
                    <a:lnTo>
                      <a:pt x="143" y="285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16" y="285"/>
                    </a:lnTo>
                    <a:lnTo>
                      <a:pt x="623" y="284"/>
                    </a:lnTo>
                    <a:lnTo>
                      <a:pt x="630" y="281"/>
                    </a:lnTo>
                    <a:lnTo>
                      <a:pt x="637" y="279"/>
                    </a:lnTo>
                    <a:lnTo>
                      <a:pt x="649" y="272"/>
                    </a:lnTo>
                    <a:lnTo>
                      <a:pt x="660" y="264"/>
                    </a:lnTo>
                    <a:lnTo>
                      <a:pt x="669" y="252"/>
                    </a:lnTo>
                    <a:lnTo>
                      <a:pt x="675" y="241"/>
                    </a:lnTo>
                    <a:lnTo>
                      <a:pt x="678" y="234"/>
                    </a:lnTo>
                    <a:lnTo>
                      <a:pt x="680" y="227"/>
                    </a:lnTo>
                    <a:lnTo>
                      <a:pt x="681" y="220"/>
                    </a:lnTo>
                    <a:lnTo>
                      <a:pt x="681" y="212"/>
                    </a:lnTo>
                    <a:lnTo>
                      <a:pt x="681" y="73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1038349" y="4765030"/>
                <a:ext cx="592138" cy="277813"/>
              </a:xfrm>
              <a:custGeom>
                <a:avLst/>
                <a:gdLst>
                  <a:gd name="T0" fmla="*/ 175 w 746"/>
                  <a:gd name="T1" fmla="*/ 350 h 350"/>
                  <a:gd name="T2" fmla="*/ 123 w 746"/>
                  <a:gd name="T3" fmla="*/ 342 h 350"/>
                  <a:gd name="T4" fmla="*/ 77 w 746"/>
                  <a:gd name="T5" fmla="*/ 320 h 350"/>
                  <a:gd name="T6" fmla="*/ 40 w 746"/>
                  <a:gd name="T7" fmla="*/ 287 h 350"/>
                  <a:gd name="T8" fmla="*/ 14 w 746"/>
                  <a:gd name="T9" fmla="*/ 244 h 350"/>
                  <a:gd name="T10" fmla="*/ 1 w 746"/>
                  <a:gd name="T11" fmla="*/ 193 h 350"/>
                  <a:gd name="T12" fmla="*/ 1 w 746"/>
                  <a:gd name="T13" fmla="*/ 158 h 350"/>
                  <a:gd name="T14" fmla="*/ 14 w 746"/>
                  <a:gd name="T15" fmla="*/ 107 h 350"/>
                  <a:gd name="T16" fmla="*/ 40 w 746"/>
                  <a:gd name="T17" fmla="*/ 64 h 350"/>
                  <a:gd name="T18" fmla="*/ 77 w 746"/>
                  <a:gd name="T19" fmla="*/ 31 h 350"/>
                  <a:gd name="T20" fmla="*/ 123 w 746"/>
                  <a:gd name="T21" fmla="*/ 9 h 350"/>
                  <a:gd name="T22" fmla="*/ 175 w 746"/>
                  <a:gd name="T23" fmla="*/ 0 h 350"/>
                  <a:gd name="T24" fmla="*/ 652 w 746"/>
                  <a:gd name="T25" fmla="*/ 0 h 350"/>
                  <a:gd name="T26" fmla="*/ 681 w 746"/>
                  <a:gd name="T27" fmla="*/ 9 h 350"/>
                  <a:gd name="T28" fmla="*/ 707 w 746"/>
                  <a:gd name="T29" fmla="*/ 25 h 350"/>
                  <a:gd name="T30" fmla="*/ 727 w 746"/>
                  <a:gd name="T31" fmla="*/ 47 h 350"/>
                  <a:gd name="T32" fmla="*/ 741 w 746"/>
                  <a:gd name="T33" fmla="*/ 75 h 350"/>
                  <a:gd name="T34" fmla="*/ 746 w 746"/>
                  <a:gd name="T35" fmla="*/ 106 h 350"/>
                  <a:gd name="T36" fmla="*/ 745 w 746"/>
                  <a:gd name="T37" fmla="*/ 256 h 350"/>
                  <a:gd name="T38" fmla="*/ 738 w 746"/>
                  <a:gd name="T39" fmla="*/ 287 h 350"/>
                  <a:gd name="T40" fmla="*/ 721 w 746"/>
                  <a:gd name="T41" fmla="*/ 312 h 350"/>
                  <a:gd name="T42" fmla="*/ 699 w 746"/>
                  <a:gd name="T43" fmla="*/ 332 h 350"/>
                  <a:gd name="T44" fmla="*/ 672 w 746"/>
                  <a:gd name="T45" fmla="*/ 346 h 350"/>
                  <a:gd name="T46" fmla="*/ 640 w 746"/>
                  <a:gd name="T47" fmla="*/ 350 h 350"/>
                  <a:gd name="T48" fmla="*/ 175 w 746"/>
                  <a:gd name="T49" fmla="*/ 65 h 350"/>
                  <a:gd name="T50" fmla="*/ 142 w 746"/>
                  <a:gd name="T51" fmla="*/ 70 h 350"/>
                  <a:gd name="T52" fmla="*/ 113 w 746"/>
                  <a:gd name="T53" fmla="*/ 84 h 350"/>
                  <a:gd name="T54" fmla="*/ 90 w 746"/>
                  <a:gd name="T55" fmla="*/ 105 h 350"/>
                  <a:gd name="T56" fmla="*/ 74 w 746"/>
                  <a:gd name="T57" fmla="*/ 132 h 350"/>
                  <a:gd name="T58" fmla="*/ 65 w 746"/>
                  <a:gd name="T59" fmla="*/ 164 h 350"/>
                  <a:gd name="T60" fmla="*/ 65 w 746"/>
                  <a:gd name="T61" fmla="*/ 187 h 350"/>
                  <a:gd name="T62" fmla="*/ 74 w 746"/>
                  <a:gd name="T63" fmla="*/ 218 h 350"/>
                  <a:gd name="T64" fmla="*/ 90 w 746"/>
                  <a:gd name="T65" fmla="*/ 246 h 350"/>
                  <a:gd name="T66" fmla="*/ 113 w 746"/>
                  <a:gd name="T67" fmla="*/ 267 h 350"/>
                  <a:gd name="T68" fmla="*/ 142 w 746"/>
                  <a:gd name="T69" fmla="*/ 281 h 350"/>
                  <a:gd name="T70" fmla="*/ 175 w 746"/>
                  <a:gd name="T71" fmla="*/ 285 h 350"/>
                  <a:gd name="T72" fmla="*/ 648 w 746"/>
                  <a:gd name="T73" fmla="*/ 285 h 350"/>
                  <a:gd name="T74" fmla="*/ 669 w 746"/>
                  <a:gd name="T75" fmla="*/ 274 h 350"/>
                  <a:gd name="T76" fmla="*/ 680 w 746"/>
                  <a:gd name="T77" fmla="*/ 253 h 350"/>
                  <a:gd name="T78" fmla="*/ 681 w 746"/>
                  <a:gd name="T79" fmla="*/ 106 h 350"/>
                  <a:gd name="T80" fmla="*/ 674 w 746"/>
                  <a:gd name="T81" fmla="*/ 83 h 350"/>
                  <a:gd name="T82" fmla="*/ 657 w 746"/>
                  <a:gd name="T83" fmla="*/ 68 h 350"/>
                  <a:gd name="T84" fmla="*/ 175 w 746"/>
                  <a:gd name="T85" fmla="*/ 6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6" h="350">
                    <a:moveTo>
                      <a:pt x="640" y="350"/>
                    </a:moveTo>
                    <a:lnTo>
                      <a:pt x="175" y="350"/>
                    </a:lnTo>
                    <a:lnTo>
                      <a:pt x="175" y="350"/>
                    </a:lnTo>
                    <a:lnTo>
                      <a:pt x="157" y="349"/>
                    </a:lnTo>
                    <a:lnTo>
                      <a:pt x="140" y="347"/>
                    </a:lnTo>
                    <a:lnTo>
                      <a:pt x="123" y="342"/>
                    </a:lnTo>
                    <a:lnTo>
                      <a:pt x="107" y="336"/>
                    </a:lnTo>
                    <a:lnTo>
                      <a:pt x="91" y="329"/>
                    </a:lnTo>
                    <a:lnTo>
                      <a:pt x="77" y="320"/>
                    </a:lnTo>
                    <a:lnTo>
                      <a:pt x="63" y="310"/>
                    </a:lnTo>
                    <a:lnTo>
                      <a:pt x="52" y="299"/>
                    </a:lnTo>
                    <a:lnTo>
                      <a:pt x="40" y="287"/>
                    </a:lnTo>
                    <a:lnTo>
                      <a:pt x="30" y="273"/>
                    </a:lnTo>
                    <a:lnTo>
                      <a:pt x="22" y="259"/>
                    </a:lnTo>
                    <a:lnTo>
                      <a:pt x="14" y="244"/>
                    </a:lnTo>
                    <a:lnTo>
                      <a:pt x="8" y="227"/>
                    </a:lnTo>
                    <a:lnTo>
                      <a:pt x="3" y="210"/>
                    </a:lnTo>
                    <a:lnTo>
                      <a:pt x="1" y="193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58"/>
                    </a:lnTo>
                    <a:lnTo>
                      <a:pt x="3" y="141"/>
                    </a:lnTo>
                    <a:lnTo>
                      <a:pt x="8" y="123"/>
                    </a:lnTo>
                    <a:lnTo>
                      <a:pt x="14" y="107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1"/>
                    </a:lnTo>
                    <a:lnTo>
                      <a:pt x="63" y="40"/>
                    </a:lnTo>
                    <a:lnTo>
                      <a:pt x="77" y="31"/>
                    </a:lnTo>
                    <a:lnTo>
                      <a:pt x="91" y="21"/>
                    </a:lnTo>
                    <a:lnTo>
                      <a:pt x="107" y="14"/>
                    </a:lnTo>
                    <a:lnTo>
                      <a:pt x="123" y="9"/>
                    </a:lnTo>
                    <a:lnTo>
                      <a:pt x="140" y="4"/>
                    </a:lnTo>
                    <a:lnTo>
                      <a:pt x="157" y="2"/>
                    </a:lnTo>
                    <a:lnTo>
                      <a:pt x="175" y="0"/>
                    </a:lnTo>
                    <a:lnTo>
                      <a:pt x="640" y="0"/>
                    </a:lnTo>
                    <a:lnTo>
                      <a:pt x="640" y="0"/>
                    </a:lnTo>
                    <a:lnTo>
                      <a:pt x="652" y="0"/>
                    </a:lnTo>
                    <a:lnTo>
                      <a:pt x="662" y="3"/>
                    </a:lnTo>
                    <a:lnTo>
                      <a:pt x="672" y="5"/>
                    </a:lnTo>
                    <a:lnTo>
                      <a:pt x="681" y="9"/>
                    </a:lnTo>
                    <a:lnTo>
                      <a:pt x="690" y="13"/>
                    </a:lnTo>
                    <a:lnTo>
                      <a:pt x="699" y="18"/>
                    </a:lnTo>
                    <a:lnTo>
                      <a:pt x="707" y="25"/>
                    </a:lnTo>
                    <a:lnTo>
                      <a:pt x="714" y="32"/>
                    </a:lnTo>
                    <a:lnTo>
                      <a:pt x="721" y="39"/>
                    </a:lnTo>
                    <a:lnTo>
                      <a:pt x="727" y="47"/>
                    </a:lnTo>
                    <a:lnTo>
                      <a:pt x="733" y="55"/>
                    </a:lnTo>
                    <a:lnTo>
                      <a:pt x="738" y="64"/>
                    </a:lnTo>
                    <a:lnTo>
                      <a:pt x="741" y="75"/>
                    </a:lnTo>
                    <a:lnTo>
                      <a:pt x="743" y="84"/>
                    </a:lnTo>
                    <a:lnTo>
                      <a:pt x="745" y="94"/>
                    </a:lnTo>
                    <a:lnTo>
                      <a:pt x="746" y="106"/>
                    </a:lnTo>
                    <a:lnTo>
                      <a:pt x="746" y="245"/>
                    </a:lnTo>
                    <a:lnTo>
                      <a:pt x="746" y="245"/>
                    </a:lnTo>
                    <a:lnTo>
                      <a:pt x="745" y="256"/>
                    </a:lnTo>
                    <a:lnTo>
                      <a:pt x="743" y="267"/>
                    </a:lnTo>
                    <a:lnTo>
                      <a:pt x="741" y="276"/>
                    </a:lnTo>
                    <a:lnTo>
                      <a:pt x="738" y="287"/>
                    </a:lnTo>
                    <a:lnTo>
                      <a:pt x="733" y="296"/>
                    </a:lnTo>
                    <a:lnTo>
                      <a:pt x="727" y="304"/>
                    </a:lnTo>
                    <a:lnTo>
                      <a:pt x="721" y="312"/>
                    </a:lnTo>
                    <a:lnTo>
                      <a:pt x="714" y="319"/>
                    </a:lnTo>
                    <a:lnTo>
                      <a:pt x="707" y="326"/>
                    </a:lnTo>
                    <a:lnTo>
                      <a:pt x="699" y="332"/>
                    </a:lnTo>
                    <a:lnTo>
                      <a:pt x="690" y="338"/>
                    </a:lnTo>
                    <a:lnTo>
                      <a:pt x="681" y="342"/>
                    </a:lnTo>
                    <a:lnTo>
                      <a:pt x="672" y="346"/>
                    </a:lnTo>
                    <a:lnTo>
                      <a:pt x="662" y="348"/>
                    </a:lnTo>
                    <a:lnTo>
                      <a:pt x="652" y="350"/>
                    </a:lnTo>
                    <a:lnTo>
                      <a:pt x="640" y="350"/>
                    </a:lnTo>
                    <a:lnTo>
                      <a:pt x="640" y="350"/>
                    </a:lnTo>
                    <a:close/>
                    <a:moveTo>
                      <a:pt x="175" y="65"/>
                    </a:moveTo>
                    <a:lnTo>
                      <a:pt x="175" y="65"/>
                    </a:lnTo>
                    <a:lnTo>
                      <a:pt x="164" y="65"/>
                    </a:lnTo>
                    <a:lnTo>
                      <a:pt x="153" y="68"/>
                    </a:lnTo>
                    <a:lnTo>
                      <a:pt x="142" y="70"/>
                    </a:lnTo>
                    <a:lnTo>
                      <a:pt x="132" y="73"/>
                    </a:lnTo>
                    <a:lnTo>
                      <a:pt x="123" y="78"/>
                    </a:lnTo>
                    <a:lnTo>
                      <a:pt x="113" y="84"/>
                    </a:lnTo>
                    <a:lnTo>
                      <a:pt x="105" y="90"/>
                    </a:lnTo>
                    <a:lnTo>
                      <a:pt x="97" y="98"/>
                    </a:lnTo>
                    <a:lnTo>
                      <a:pt x="90" y="105"/>
                    </a:lnTo>
                    <a:lnTo>
                      <a:pt x="83" y="114"/>
                    </a:lnTo>
                    <a:lnTo>
                      <a:pt x="79" y="123"/>
                    </a:lnTo>
                    <a:lnTo>
                      <a:pt x="74" y="132"/>
                    </a:lnTo>
                    <a:lnTo>
                      <a:pt x="69" y="143"/>
                    </a:lnTo>
                    <a:lnTo>
                      <a:pt x="67" y="153"/>
                    </a:lnTo>
                    <a:lnTo>
                      <a:pt x="65" y="164"/>
                    </a:lnTo>
                    <a:lnTo>
                      <a:pt x="65" y="175"/>
                    </a:lnTo>
                    <a:lnTo>
                      <a:pt x="65" y="175"/>
                    </a:lnTo>
                    <a:lnTo>
                      <a:pt x="65" y="187"/>
                    </a:lnTo>
                    <a:lnTo>
                      <a:pt x="67" y="197"/>
                    </a:lnTo>
                    <a:lnTo>
                      <a:pt x="69" y="208"/>
                    </a:lnTo>
                    <a:lnTo>
                      <a:pt x="74" y="218"/>
                    </a:lnTo>
                    <a:lnTo>
                      <a:pt x="79" y="227"/>
                    </a:lnTo>
                    <a:lnTo>
                      <a:pt x="83" y="237"/>
                    </a:lnTo>
                    <a:lnTo>
                      <a:pt x="90" y="246"/>
                    </a:lnTo>
                    <a:lnTo>
                      <a:pt x="97" y="253"/>
                    </a:lnTo>
                    <a:lnTo>
                      <a:pt x="105" y="260"/>
                    </a:lnTo>
                    <a:lnTo>
                      <a:pt x="113" y="267"/>
                    </a:lnTo>
                    <a:lnTo>
                      <a:pt x="123" y="273"/>
                    </a:lnTo>
                    <a:lnTo>
                      <a:pt x="132" y="277"/>
                    </a:lnTo>
                    <a:lnTo>
                      <a:pt x="142" y="281"/>
                    </a:lnTo>
                    <a:lnTo>
                      <a:pt x="153" y="283"/>
                    </a:lnTo>
                    <a:lnTo>
                      <a:pt x="164" y="285"/>
                    </a:lnTo>
                    <a:lnTo>
                      <a:pt x="175" y="285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8" y="285"/>
                    </a:lnTo>
                    <a:lnTo>
                      <a:pt x="657" y="283"/>
                    </a:lnTo>
                    <a:lnTo>
                      <a:pt x="663" y="278"/>
                    </a:lnTo>
                    <a:lnTo>
                      <a:pt x="669" y="274"/>
                    </a:lnTo>
                    <a:lnTo>
                      <a:pt x="674" y="268"/>
                    </a:lnTo>
                    <a:lnTo>
                      <a:pt x="677" y="261"/>
                    </a:lnTo>
                    <a:lnTo>
                      <a:pt x="680" y="253"/>
                    </a:lnTo>
                    <a:lnTo>
                      <a:pt x="681" y="245"/>
                    </a:lnTo>
                    <a:lnTo>
                      <a:pt x="681" y="106"/>
                    </a:lnTo>
                    <a:lnTo>
                      <a:pt x="681" y="106"/>
                    </a:lnTo>
                    <a:lnTo>
                      <a:pt x="680" y="98"/>
                    </a:lnTo>
                    <a:lnTo>
                      <a:pt x="677" y="90"/>
                    </a:lnTo>
                    <a:lnTo>
                      <a:pt x="674" y="83"/>
                    </a:lnTo>
                    <a:lnTo>
                      <a:pt x="669" y="77"/>
                    </a:lnTo>
                    <a:lnTo>
                      <a:pt x="663" y="72"/>
                    </a:lnTo>
                    <a:lnTo>
                      <a:pt x="657" y="68"/>
                    </a:lnTo>
                    <a:lnTo>
                      <a:pt x="648" y="65"/>
                    </a:lnTo>
                    <a:lnTo>
                      <a:pt x="640" y="65"/>
                    </a:lnTo>
                    <a:lnTo>
                      <a:pt x="175" y="65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cxnSp>
        <p:nvCxnSpPr>
          <p:cNvPr id="183" name="직선 연결선 182"/>
          <p:cNvCxnSpPr/>
          <p:nvPr userDrawn="1"/>
        </p:nvCxnSpPr>
        <p:spPr>
          <a:xfrm>
            <a:off x="11950972" y="1216637"/>
            <a:ext cx="1416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077" y="874715"/>
            <a:ext cx="470635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fld id="{75D8F74E-B4A5-4AC5-9208-5754DED0CF49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529893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13259" y="4178886"/>
            <a:ext cx="2965485" cy="54625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Thank</a:t>
            </a:r>
            <a:r>
              <a:rPr lang="ko-KR" altLang="en-US" dirty="0" smtClean="0"/>
              <a:t> </a:t>
            </a:r>
            <a:r>
              <a:rPr lang="en-US" altLang="ko-KR" dirty="0" smtClean="0"/>
              <a:t>You</a:t>
            </a:r>
            <a:endParaRPr lang="ko-KR" altLang="en-US" dirty="0"/>
          </a:p>
        </p:txBody>
      </p:sp>
      <p:grpSp>
        <p:nvGrpSpPr>
          <p:cNvPr id="134" name="그룹 133"/>
          <p:cNvGrpSpPr/>
          <p:nvPr userDrawn="1"/>
        </p:nvGrpSpPr>
        <p:grpSpPr>
          <a:xfrm>
            <a:off x="3943077" y="927770"/>
            <a:ext cx="4305848" cy="2554560"/>
            <a:chOff x="3262313" y="815330"/>
            <a:chExt cx="5667375" cy="3362325"/>
          </a:xfrm>
        </p:grpSpPr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1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52" name="그룹 251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253" name="모서리가 둥근 직사각형 252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8030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9250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891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3" r:id="rId2"/>
    <p:sldLayoutId id="2147483710" r:id="rId3"/>
    <p:sldLayoutId id="214748371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24680" y="4938167"/>
            <a:ext cx="12192000" cy="795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>
              <a:lnSpc>
                <a:spcPts val="6200"/>
              </a:lnSpc>
            </a:pPr>
            <a:r>
              <a:rPr lang="en-US" altLang="ko-K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How to Read a Paper</a:t>
            </a:r>
            <a:endParaRPr lang="ko-KR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564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12192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텍스트 개체 틀 9"/>
          <p:cNvSpPr txBox="1">
            <a:spLocks/>
          </p:cNvSpPr>
          <p:nvPr/>
        </p:nvSpPr>
        <p:spPr>
          <a:xfrm>
            <a:off x="407368" y="2217638"/>
            <a:ext cx="1173730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THREE-PASS APPROACH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343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194098"/>
            <a:ext cx="7834014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3600" dirty="0" smtClean="0">
                <a:latin typeface="+mj-ea"/>
                <a:ea typeface="+mj-ea"/>
              </a:rPr>
              <a:t>The first pass</a:t>
            </a:r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120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07368" y="731429"/>
            <a:ext cx="5831165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1800" dirty="0" smtClean="0"/>
              <a:t>- </a:t>
            </a:r>
            <a:r>
              <a:rPr lang="ko-KR" altLang="en-US" sz="1800" dirty="0" smtClean="0"/>
              <a:t>논문에 대한 전반적인 이해</a:t>
            </a:r>
          </a:p>
        </p:txBody>
      </p:sp>
      <p:sp>
        <p:nvSpPr>
          <p:cNvPr id="5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94077" y="874715"/>
            <a:ext cx="470635" cy="184666"/>
          </a:xfrm>
        </p:spPr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3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415480" y="3645024"/>
            <a:ext cx="3960440" cy="1311128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1.</a:t>
            </a:r>
            <a:r>
              <a:rPr lang="en-US" altLang="ko-KR" sz="1800" dirty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sz="1800" dirty="0"/>
              <a:t>title, abstract, and introduction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2. </a:t>
            </a:r>
            <a:r>
              <a:rPr lang="en-US" altLang="ko-KR" sz="1800" dirty="0"/>
              <a:t>section and sub-section headings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3. </a:t>
            </a:r>
            <a:r>
              <a:rPr lang="en-US" altLang="ko-KR" sz="1800" dirty="0"/>
              <a:t>conclusions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4. </a:t>
            </a:r>
            <a:r>
              <a:rPr lang="en-US" altLang="ko-KR" sz="1800" dirty="0"/>
              <a:t>references</a:t>
            </a:r>
            <a:endParaRPr lang="en-US" altLang="ko-KR" sz="18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4" name="speed"/>
          <p:cNvSpPr txBox="1">
            <a:spLocks noChangeArrowheads="1"/>
          </p:cNvSpPr>
          <p:nvPr/>
        </p:nvSpPr>
        <p:spPr bwMode="auto">
          <a:xfrm>
            <a:off x="1180142" y="3212976"/>
            <a:ext cx="4339794" cy="2492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STEPS</a:t>
            </a:r>
            <a:endParaRPr lang="en-US" altLang="ko-KR" b="1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a bird’s-eye view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5~10 minutes</a:t>
            </a:r>
            <a:endParaRPr lang="ko-KR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032104" y="3622606"/>
            <a:ext cx="2448272" cy="1606594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800" dirty="0" smtClean="0"/>
              <a:t>1. Category</a:t>
            </a:r>
          </a:p>
          <a:p>
            <a:r>
              <a:rPr lang="en-US" altLang="ko-KR" sz="1800" dirty="0" smtClean="0"/>
              <a:t>2. Context</a:t>
            </a:r>
          </a:p>
          <a:p>
            <a:r>
              <a:rPr lang="en-US" altLang="ko-KR" sz="1800" dirty="0"/>
              <a:t>3</a:t>
            </a:r>
            <a:r>
              <a:rPr lang="en-US" altLang="ko-KR" sz="1800" dirty="0" smtClean="0"/>
              <a:t>. Correctness</a:t>
            </a:r>
          </a:p>
          <a:p>
            <a:r>
              <a:rPr lang="en-US" altLang="ko-KR" sz="1800" dirty="0" smtClean="0"/>
              <a:t>4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Contributions</a:t>
            </a:r>
          </a:p>
          <a:p>
            <a:r>
              <a:rPr lang="en-US" altLang="ko-KR" sz="1800" dirty="0" smtClean="0"/>
              <a:t>5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Clarity</a:t>
            </a:r>
            <a:endParaRPr lang="en-US" altLang="ko-KR" sz="18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1" name="speed"/>
          <p:cNvSpPr txBox="1">
            <a:spLocks noChangeArrowheads="1"/>
          </p:cNvSpPr>
          <p:nvPr/>
        </p:nvSpPr>
        <p:spPr bwMode="auto">
          <a:xfrm>
            <a:off x="6960096" y="3195899"/>
            <a:ext cx="4339794" cy="2492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Five Cs</a:t>
            </a:r>
            <a:endParaRPr lang="en-US" altLang="ko-KR" b="1" dirty="0"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4415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35360" y="194098"/>
            <a:ext cx="7834014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3600" dirty="0" smtClean="0">
                <a:latin typeface="+mj-ea"/>
                <a:ea typeface="+mj-ea"/>
              </a:rPr>
              <a:t>The second pass</a:t>
            </a:r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120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80859" y="731429"/>
            <a:ext cx="5831165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1800" dirty="0" smtClean="0"/>
              <a:t>- </a:t>
            </a:r>
            <a:r>
              <a:rPr lang="ko-KR" altLang="en-US" sz="1800" dirty="0" smtClean="0"/>
              <a:t>세부사항 전까지 논문의 내용 파악</a:t>
            </a:r>
            <a:endParaRPr lang="ko-KR" altLang="en-US" sz="1800" dirty="0"/>
          </a:p>
        </p:txBody>
      </p:sp>
      <p:sp>
        <p:nvSpPr>
          <p:cNvPr id="5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94077" y="874715"/>
            <a:ext cx="470635" cy="184666"/>
          </a:xfrm>
        </p:spPr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4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839416" y="3139227"/>
            <a:ext cx="5040560" cy="54168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600" dirty="0"/>
              <a:t>1. </a:t>
            </a:r>
            <a:r>
              <a:rPr lang="en-US" altLang="ko-KR" sz="1600" dirty="0" smtClean="0"/>
              <a:t>figures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diagrams, illustrations, graphs</a:t>
            </a:r>
            <a:endParaRPr lang="en-US" altLang="ko-KR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mark </a:t>
            </a:r>
            <a:r>
              <a:rPr lang="en-US" altLang="ko-KR" sz="1600" dirty="0"/>
              <a:t>relevant unread references for </a:t>
            </a:r>
            <a:r>
              <a:rPr lang="en-US" altLang="ko-KR" sz="1600" dirty="0" smtClean="0"/>
              <a:t>further reading</a:t>
            </a:r>
            <a:endParaRPr lang="en-US" altLang="ko-KR" sz="16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839417" y="5018868"/>
            <a:ext cx="6552728" cy="83715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600" dirty="0"/>
              <a:t>(a) set the paper </a:t>
            </a:r>
            <a:r>
              <a:rPr lang="en-US" altLang="ko-KR" sz="1600" dirty="0" smtClean="0"/>
              <a:t>aside</a:t>
            </a:r>
            <a:endParaRPr lang="en-US" altLang="ko-KR" sz="1600" dirty="0"/>
          </a:p>
          <a:p>
            <a:r>
              <a:rPr lang="en-US" altLang="ko-KR" sz="1600" dirty="0" smtClean="0"/>
              <a:t>(b) </a:t>
            </a:r>
            <a:r>
              <a:rPr lang="en-US" altLang="ko-KR" sz="1600" dirty="0"/>
              <a:t>return to the paper later, perhaps </a:t>
            </a:r>
            <a:r>
              <a:rPr lang="en-US" altLang="ko-KR" sz="1600" dirty="0" smtClean="0"/>
              <a:t>after reading </a:t>
            </a:r>
            <a:r>
              <a:rPr lang="en-US" altLang="ko-KR" sz="1600" dirty="0"/>
              <a:t>background </a:t>
            </a:r>
            <a:r>
              <a:rPr lang="en-US" altLang="ko-KR" sz="1600" dirty="0" smtClean="0"/>
              <a:t>material </a:t>
            </a:r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c) persevere and go on </a:t>
            </a:r>
            <a:r>
              <a:rPr lang="en-US" altLang="ko-KR" sz="1600" dirty="0" smtClean="0"/>
              <a:t>to the </a:t>
            </a:r>
            <a:r>
              <a:rPr lang="en-US" altLang="ko-KR" sz="1600" dirty="0"/>
              <a:t>third </a:t>
            </a:r>
            <a:r>
              <a:rPr lang="en-US" altLang="ko-KR" sz="1600" dirty="0" smtClean="0"/>
              <a:t>pass</a:t>
            </a:r>
            <a:endParaRPr lang="en-US" altLang="ko-KR" sz="16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50" name="speed"/>
          <p:cNvSpPr txBox="1">
            <a:spLocks noChangeArrowheads="1"/>
          </p:cNvSpPr>
          <p:nvPr/>
        </p:nvSpPr>
        <p:spPr bwMode="auto">
          <a:xfrm>
            <a:off x="767408" y="4330088"/>
            <a:ext cx="4339794" cy="2492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At the end of the second pass</a:t>
            </a:r>
            <a:endParaRPr lang="en-US" altLang="ko-KR" b="1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416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content + main thrust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an hour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9348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5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194098"/>
            <a:ext cx="7834014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3600" dirty="0" smtClean="0">
                <a:latin typeface="+mj-ea"/>
                <a:ea typeface="+mj-ea"/>
              </a:rPr>
              <a:t>The third pass</a:t>
            </a:r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26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08851" y="721904"/>
            <a:ext cx="5831165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1800" dirty="0" smtClean="0"/>
              <a:t>- </a:t>
            </a:r>
            <a:r>
              <a:rPr lang="ko-KR" altLang="en-US" sz="1800" dirty="0" smtClean="0"/>
              <a:t>논문을 깊이 있게 이해</a:t>
            </a:r>
            <a:endParaRPr lang="ko-KR" altLang="en-US" sz="18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39416" y="2993236"/>
            <a:ext cx="6696744" cy="83715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600" dirty="0"/>
              <a:t>1. paper’s innovations</a:t>
            </a:r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. hidden failings &amp;</a:t>
            </a:r>
            <a:r>
              <a:rPr lang="en-US" altLang="ko-KR" sz="1600" dirty="0" smtClean="0"/>
              <a:t> assumptions</a:t>
            </a:r>
          </a:p>
          <a:p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3. </a:t>
            </a:r>
            <a:r>
              <a:rPr lang="en-US" altLang="ko-KR" sz="1600" dirty="0"/>
              <a:t>a sharp insight into the proof </a:t>
            </a:r>
            <a:r>
              <a:rPr lang="en-US" altLang="ko-KR" sz="1600" dirty="0" smtClean="0"/>
              <a:t>and presentation techniques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39416" y="5020610"/>
            <a:ext cx="7704855" cy="83715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600" dirty="0"/>
              <a:t>(a) reconstruct the </a:t>
            </a:r>
            <a:r>
              <a:rPr lang="en-US" altLang="ko-KR" sz="1600" dirty="0" smtClean="0"/>
              <a:t>entire structure</a:t>
            </a:r>
            <a:endParaRPr lang="en-US" altLang="ko-KR" sz="1600" dirty="0"/>
          </a:p>
          <a:p>
            <a:r>
              <a:rPr lang="en-US" altLang="ko-KR" sz="1600" dirty="0" smtClean="0"/>
              <a:t>(b) </a:t>
            </a:r>
            <a:r>
              <a:rPr lang="en-US" altLang="ko-KR" sz="1600" dirty="0"/>
              <a:t>identify its strong and weak points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c) pinpoint implicit assumptions, missing </a:t>
            </a:r>
            <a:r>
              <a:rPr lang="en-US" altLang="ko-KR" sz="1600" dirty="0" smtClean="0"/>
              <a:t>citations, potential issues</a:t>
            </a:r>
            <a:endParaRPr lang="en-US" altLang="ko-KR" sz="16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7" name="speed"/>
          <p:cNvSpPr txBox="1">
            <a:spLocks noChangeArrowheads="1"/>
          </p:cNvSpPr>
          <p:nvPr/>
        </p:nvSpPr>
        <p:spPr bwMode="auto">
          <a:xfrm>
            <a:off x="767408" y="4331829"/>
            <a:ext cx="4339794" cy="2492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At the end of the third pass</a:t>
            </a:r>
            <a:endParaRPr lang="en-US" altLang="ko-KR" b="1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416" y="184656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virtually re-implement + compare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4~5 hours / an hour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77893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6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260648"/>
            <a:ext cx="7834014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3600" dirty="0" smtClean="0"/>
              <a:t>DOING A LITERATURE SURVEY</a:t>
            </a:r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271464" y="2587087"/>
            <a:ext cx="10153128" cy="1274195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1.</a:t>
            </a:r>
            <a:r>
              <a:rPr lang="en-US" altLang="ko-KR" sz="1800" dirty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sz="1800" dirty="0" smtClean="0"/>
              <a:t>Find 3~5 </a:t>
            </a:r>
            <a:r>
              <a:rPr lang="en-US" altLang="ko-KR" sz="1800" dirty="0"/>
              <a:t>recent papers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2. </a:t>
            </a:r>
            <a:r>
              <a:rPr lang="en-US" altLang="ko-KR" sz="1800" dirty="0"/>
              <a:t>read </a:t>
            </a:r>
            <a:r>
              <a:rPr lang="en-US" altLang="ko-KR" sz="1800" dirty="0" smtClean="0"/>
              <a:t>related work sections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3. </a:t>
            </a:r>
            <a:r>
              <a:rPr lang="en-US" altLang="ko-KR" sz="1800" dirty="0"/>
              <a:t>find shared citations </a:t>
            </a:r>
            <a:r>
              <a:rPr lang="en-US" altLang="ko-KR" sz="1800" dirty="0" smtClean="0"/>
              <a:t>and repeated </a:t>
            </a:r>
            <a:r>
              <a:rPr lang="en-US" altLang="ko-KR" sz="1800" dirty="0"/>
              <a:t>author names</a:t>
            </a:r>
            <a:endParaRPr lang="en-US" altLang="ko-KR" sz="1800" dirty="0" smtClean="0">
              <a:latin typeface="+mn-ea"/>
              <a:ea typeface="+mn-ea"/>
              <a:cs typeface="Tahoma" pitchFamily="34" charset="0"/>
            </a:endParaRPr>
          </a:p>
          <a:p>
            <a:r>
              <a:rPr lang="en-US" altLang="ko-KR" sz="1800" dirty="0" smtClean="0">
                <a:latin typeface="+mn-ea"/>
                <a:ea typeface="+mn-ea"/>
                <a:cs typeface="Tahoma" pitchFamily="34" charset="0"/>
              </a:rPr>
              <a:t>4. </a:t>
            </a:r>
            <a:r>
              <a:rPr lang="en-US" altLang="ko-KR" sz="1800" dirty="0"/>
              <a:t>go to the website for these top </a:t>
            </a:r>
            <a:r>
              <a:rPr lang="en-US" altLang="ko-KR" sz="1800" dirty="0" smtClean="0"/>
              <a:t>conferences </a:t>
            </a:r>
            <a:r>
              <a:rPr lang="en-US" altLang="ko-KR" sz="1800" dirty="0"/>
              <a:t>and look through their recent proceedings</a:t>
            </a:r>
            <a:endParaRPr lang="en-US" altLang="ko-KR" sz="180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7" name="speed"/>
          <p:cNvSpPr txBox="1">
            <a:spLocks noChangeArrowheads="1"/>
          </p:cNvSpPr>
          <p:nvPr/>
        </p:nvSpPr>
        <p:spPr bwMode="auto">
          <a:xfrm>
            <a:off x="1055440" y="1988840"/>
            <a:ext cx="4339794" cy="2492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b="1" dirty="0" smtClean="0">
                <a:latin typeface="+mn-ea"/>
                <a:ea typeface="+mn-ea"/>
                <a:cs typeface="Tahoma" pitchFamily="34" charset="0"/>
              </a:rPr>
              <a:t>Three-pass approach</a:t>
            </a:r>
            <a:endParaRPr lang="en-US" altLang="ko-KR" b="1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5159896" y="4293096"/>
            <a:ext cx="832113" cy="53255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23792" y="53012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first version of your survey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816080" y="2996952"/>
            <a:ext cx="936104" cy="216024"/>
          </a:xfrm>
          <a:prstGeom prst="straightConnector1">
            <a:avLst/>
          </a:prstGeom>
          <a:ln w="98425" cmpd="thickThin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69" y="1626690"/>
            <a:ext cx="1760047" cy="1658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712777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50218" y="260648"/>
            <a:ext cx="7834014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z="3600" dirty="0" smtClean="0"/>
              <a:t>EXPERIENCE</a:t>
            </a:r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5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94077" y="874715"/>
            <a:ext cx="470635" cy="184666"/>
          </a:xfrm>
        </p:spPr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7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127448" y="2348880"/>
            <a:ext cx="10657184" cy="254839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sz="3600" dirty="0" smtClean="0"/>
              <a:t> disciplined </a:t>
            </a:r>
            <a:r>
              <a:rPr lang="en-US" altLang="ko-KR" sz="3600" dirty="0"/>
              <a:t>approach </a:t>
            </a:r>
            <a:endParaRPr lang="en-US" altLang="ko-KR" sz="3600" dirty="0" smtClean="0"/>
          </a:p>
          <a:p>
            <a:r>
              <a:rPr lang="en-US" altLang="ko-KR" sz="3600" dirty="0"/>
              <a:t>	</a:t>
            </a:r>
            <a:r>
              <a:rPr lang="en-US" altLang="ko-KR" sz="3600" dirty="0" smtClean="0"/>
              <a:t>	- prevents </a:t>
            </a:r>
            <a:r>
              <a:rPr lang="en-US" altLang="ko-KR" sz="3600" dirty="0"/>
              <a:t>me from drowning </a:t>
            </a:r>
            <a:r>
              <a:rPr lang="en-US" altLang="ko-KR" sz="3600" dirty="0" smtClean="0"/>
              <a:t>in the details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smtClean="0"/>
              <a:t>	- estimate the amount of time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smtClean="0"/>
              <a:t>	- adjust </a:t>
            </a:r>
            <a:r>
              <a:rPr lang="en-US" altLang="ko-KR" sz="3600" dirty="0"/>
              <a:t>the depth of paper </a:t>
            </a:r>
            <a:r>
              <a:rPr lang="en-US" altLang="ko-KR" sz="3600" dirty="0" smtClean="0"/>
              <a:t>evaluation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98510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텍스트 개체 틀 9"/>
          <p:cNvSpPr txBox="1">
            <a:spLocks/>
          </p:cNvSpPr>
          <p:nvPr/>
        </p:nvSpPr>
        <p:spPr>
          <a:xfrm>
            <a:off x="2639616" y="2924944"/>
            <a:ext cx="702309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you.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365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32608</TotalTime>
  <Words>279</Words>
  <Application>Microsoft Office PowerPoint</Application>
  <PresentationFormat>사용자 지정</PresentationFormat>
  <Paragraphs>64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goe eun park</cp:lastModifiedBy>
  <cp:revision>2034</cp:revision>
  <dcterms:created xsi:type="dcterms:W3CDTF">2014-05-15T02:02:05Z</dcterms:created>
  <dcterms:modified xsi:type="dcterms:W3CDTF">2017-01-03T11:54:43Z</dcterms:modified>
</cp:coreProperties>
</file>