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p의 값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980</c:v>
                </c:pt>
                <c:pt idx="1">
                  <c:v>9392</c:v>
                </c:pt>
                <c:pt idx="2">
                  <c:v>9496</c:v>
                </c:pt>
                <c:pt idx="3">
                  <c:v>9491</c:v>
                </c:pt>
                <c:pt idx="4">
                  <c:v>9482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axId val="55516160"/>
        <c:axId val="55517952"/>
      </c:barChart>
      <c:catAx>
        <c:axId val="55516160"/>
        <c:scaling>
          <c:orientation val="minMax"/>
        </c:scaling>
        <c:axPos val="b"/>
        <c:numFmt formatCode="General" sourceLinked="1"/>
        <c:tickLblPos val="nextTo"/>
        <c:crossAx val="55517952"/>
        <c:crosses val="autoZero"/>
        <c:auto val="1"/>
        <c:lblAlgn val="ctr"/>
        <c:lblOffset val="100"/>
      </c:catAx>
      <c:valAx>
        <c:axId val="55517952"/>
        <c:scaling>
          <c:orientation val="minMax"/>
        </c:scaling>
        <c:axPos val="l"/>
        <c:majorGridlines/>
        <c:numFmt formatCode="General" sourceLinked="1"/>
        <c:tickLblPos val="nextTo"/>
        <c:crossAx val="55516160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p의 값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9392</c:v>
                </c:pt>
                <c:pt idx="1">
                  <c:v>9496</c:v>
                </c:pt>
                <c:pt idx="2">
                  <c:v>9491</c:v>
                </c:pt>
                <c:pt idx="3">
                  <c:v>9482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axId val="91966848"/>
        <c:axId val="92560768"/>
      </c:barChart>
      <c:catAx>
        <c:axId val="91966848"/>
        <c:scaling>
          <c:orientation val="minMax"/>
        </c:scaling>
        <c:axPos val="b"/>
        <c:numFmt formatCode="General" sourceLinked="1"/>
        <c:tickLblPos val="nextTo"/>
        <c:crossAx val="92560768"/>
        <c:crosses val="autoZero"/>
        <c:auto val="1"/>
        <c:lblAlgn val="ctr"/>
        <c:lblOffset val="100"/>
      </c:catAx>
      <c:valAx>
        <c:axId val="92560768"/>
        <c:scaling>
          <c:orientation val="minMax"/>
        </c:scaling>
        <c:axPos val="l"/>
        <c:majorGridlines/>
        <c:minorGridlines/>
        <c:numFmt formatCode="General" sourceLinked="1"/>
        <c:tickLblPos val="nextTo"/>
        <c:crossAx val="91966848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CB-BBEA-44E0-83E3-9FA0B0EA3B6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0322-6DA1-43C0-8E26-794E280958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CB-BBEA-44E0-83E3-9FA0B0EA3B6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0322-6DA1-43C0-8E26-794E280958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CB-BBEA-44E0-83E3-9FA0B0EA3B6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0322-6DA1-43C0-8E26-794E280958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CB-BBEA-44E0-83E3-9FA0B0EA3B6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0322-6DA1-43C0-8E26-794E280958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CB-BBEA-44E0-83E3-9FA0B0EA3B6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0322-6DA1-43C0-8E26-794E280958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CB-BBEA-44E0-83E3-9FA0B0EA3B6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0322-6DA1-43C0-8E26-794E280958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CB-BBEA-44E0-83E3-9FA0B0EA3B6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0322-6DA1-43C0-8E26-794E280958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CB-BBEA-44E0-83E3-9FA0B0EA3B6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0322-6DA1-43C0-8E26-794E280958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CB-BBEA-44E0-83E3-9FA0B0EA3B6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0322-6DA1-43C0-8E26-794E280958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CB-BBEA-44E0-83E3-9FA0B0EA3B6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0322-6DA1-43C0-8E26-794E280958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CB-BBEA-44E0-83E3-9FA0B0EA3B6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0322-6DA1-43C0-8E26-794E280958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B5CB-BBEA-44E0-83E3-9FA0B0EA3B6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0322-6DA1-43C0-8E26-794E280958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Dropout </a:t>
            </a:r>
            <a:r>
              <a:rPr lang="ko-KR" altLang="en-US" b="1" dirty="0" smtClean="0"/>
              <a:t>추가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박고</a:t>
            </a:r>
            <a:r>
              <a:rPr lang="ko-KR" altLang="en-US" dirty="0"/>
              <a:t>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627784" cy="36004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Dropout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before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2301" y="0"/>
            <a:ext cx="65116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44016" y="44624"/>
            <a:ext cx="2627784" cy="36004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Dropout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after</a:t>
            </a:r>
            <a:br>
              <a:rPr lang="en-US" altLang="ko-KR" b="1" dirty="0" smtClean="0"/>
            </a:br>
            <a:r>
              <a:rPr lang="en-US" altLang="ko-KR" b="1" dirty="0" smtClean="0"/>
              <a:t>p=0.5</a:t>
            </a:r>
            <a:endParaRPr lang="ko-KR" altLang="en-US" b="1" dirty="0"/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0"/>
            <a:ext cx="68762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0528" y="0"/>
            <a:ext cx="2627784" cy="36004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Dropout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after</a:t>
            </a:r>
            <a:br>
              <a:rPr lang="en-US" altLang="ko-KR" b="1" dirty="0" smtClean="0"/>
            </a:br>
            <a:r>
              <a:rPr lang="en-US" altLang="ko-KR" b="1" dirty="0" smtClean="0"/>
              <a:t>p=0.0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0"/>
            <a:ext cx="662473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0"/>
            <a:ext cx="2627784" cy="36004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Dropout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after</a:t>
            </a:r>
            <a:br>
              <a:rPr lang="en-US" altLang="ko-KR" b="1" dirty="0" smtClean="0"/>
            </a:br>
            <a:r>
              <a:rPr lang="en-US" altLang="ko-KR" b="1" dirty="0" smtClean="0"/>
              <a:t>p=0.3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-765104"/>
            <a:ext cx="4608512" cy="762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8520" y="0"/>
            <a:ext cx="2627784" cy="36004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Dropout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after</a:t>
            </a:r>
            <a:br>
              <a:rPr lang="en-US" altLang="ko-KR" b="1" dirty="0" smtClean="0"/>
            </a:br>
            <a:r>
              <a:rPr lang="en-US" altLang="ko-KR" b="1" dirty="0" smtClean="0"/>
              <a:t>p=0.7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0"/>
            <a:ext cx="6690374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8520" y="116632"/>
            <a:ext cx="2627784" cy="36004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Dropout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after</a:t>
            </a:r>
            <a:br>
              <a:rPr lang="en-US" altLang="ko-KR" b="1" dirty="0" smtClean="0"/>
            </a:br>
            <a:r>
              <a:rPr lang="en-US" altLang="ko-KR" b="1" dirty="0" smtClean="0"/>
              <a:t>p=1.0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0299" y="404664"/>
            <a:ext cx="6653701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0"/>
            <a:ext cx="3275856" cy="1340768"/>
          </a:xfrm>
        </p:spPr>
        <p:txBody>
          <a:bodyPr/>
          <a:lstStyle/>
          <a:p>
            <a:r>
              <a:rPr lang="en-US" altLang="ko-KR" b="1" dirty="0" smtClean="0"/>
              <a:t>Graph</a:t>
            </a:r>
            <a:endParaRPr lang="ko-KR" altLang="en-US" b="1" dirty="0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</p:nvPr>
        </p:nvGraphicFramePr>
        <p:xfrm>
          <a:off x="179512" y="1412776"/>
          <a:ext cx="4176464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/>
        </p:nvGraphicFramePr>
        <p:xfrm>
          <a:off x="4319464" y="1484784"/>
          <a:ext cx="482453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/>
        </p:nvGraphicFramePr>
        <p:xfrm>
          <a:off x="3563888" y="260648"/>
          <a:ext cx="525658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17"/>
                <a:gridCol w="1051317"/>
                <a:gridCol w="1051317"/>
                <a:gridCol w="1051317"/>
                <a:gridCol w="1051317"/>
              </a:tblGrid>
              <a:tr h="293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9392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9696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9451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9482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</Words>
  <Application>Microsoft Office PowerPoint</Application>
  <PresentationFormat>화면 슬라이드 쇼(4:3)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Dropout 추가</vt:lpstr>
      <vt:lpstr>Dropout before</vt:lpstr>
      <vt:lpstr>Dropout after p=0.5</vt:lpstr>
      <vt:lpstr>Dropout after p=0.0</vt:lpstr>
      <vt:lpstr>Dropout after p=0.3</vt:lpstr>
      <vt:lpstr>Dropout after p=0.7</vt:lpstr>
      <vt:lpstr>Dropout after p=1.0</vt:lpstr>
      <vt:lpstr>Graph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Dropout 추가</dc:title>
  <dc:creator>goe eun park</dc:creator>
  <cp:lastModifiedBy>goe eun park</cp:lastModifiedBy>
  <cp:revision>3</cp:revision>
  <dcterms:created xsi:type="dcterms:W3CDTF">2017-09-06T02:29:29Z</dcterms:created>
  <dcterms:modified xsi:type="dcterms:W3CDTF">2017-09-06T03:40:53Z</dcterms:modified>
</cp:coreProperties>
</file>