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325393"/>
            <a:ext cx="10821537" cy="62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364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2025-03-15T06:52:07.649</dcterms:created>
  <dc:creator>gyuna</dc:creator>
  <cp:lastModifiedBy>gyuna</cp:lastModifiedBy>
  <dcterms:modified xsi:type="dcterms:W3CDTF">2025-03-15T06:52:26.031</dcterms:modified>
  <cp:revision>1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