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772400" cy="100584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784"/>
        <p:guide pos="31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4114ABD-976E-45D7-8143-176B797B171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/>
        </p:nvGraphicFramePr>
        <p:xfrm>
          <a:off x="5333760" y="1786680"/>
          <a:ext cx="4542120" cy="1470660"/>
        </p:xfrm>
        <a:graphic>
          <a:graphicData uri="http://schemas.openxmlformats.org/drawingml/2006/table">
            <a:tbl>
              <a:tblGrid>
                <a:gridCol w="1010880"/>
                <a:gridCol w="750960"/>
                <a:gridCol w="763200"/>
                <a:gridCol w="1006200"/>
                <a:gridCol w="1010880"/>
              </a:tblGrid>
              <a:tr h="349920">
                <a:tc>
                  <a:txBody>
                    <a:bodyPr vert="horz" lIns="89999" tIns="45720" rIns="89999" bIns="45720" anchor="t" anchorCtr="0"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defRPr/>
                      </a:pPr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defRPr/>
                      </a:pPr>
                      <a:r>
                        <a:rPr lang="en-US" sz="1800" b="0" strike="noStrike" spc="-1">
                          <a:latin typeface="Arial"/>
                        </a:rPr>
                        <a:t>IP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vert="horz" lIns="89999" tIns="45720" rIns="89999" bIns="45720" anchor="t" anchorCtr="0"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defRPr/>
                      </a:pPr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defRPr/>
                      </a:pPr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defRPr/>
                      </a:pPr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defRPr/>
                      </a:pPr>
                      <a:r>
                        <a:rPr lang="en-US" sz="1800" b="0" strike="noStrike" spc="-1">
                          <a:latin typeface="Arial"/>
                        </a:rPr>
                        <a:t>dip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defRPr/>
                      </a:pPr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defRPr/>
                      </a:pPr>
                      <a:r>
                        <a:rPr lang="en-US" altLang="ko-KR" sz="1800" b="0" strike="noStrike" spc="-1">
                          <a:latin typeface="Arial"/>
                        </a:rPr>
                        <a:t>d4c6</a:t>
                      </a:r>
                      <a:endParaRPr lang="en-US" altLang="ko-K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800" b="0" strike="noStrike" spc="-1">
                          <a:latin typeface="Arial"/>
                        </a:rPr>
                        <a:t>fb64</a:t>
                      </a:r>
                      <a:endParaRPr lang="en-US" altLang="ko-K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800" b="0" strike="noStrike" spc="-1">
                          <a:latin typeface="Arial"/>
                        </a:rPr>
                        <a:t>10.9</a:t>
                      </a:r>
                      <a:endParaRPr lang="en-US" altLang="ko-K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800" b="0" strike="noStrike" spc="-1">
                          <a:latin typeface="Arial"/>
                        </a:rPr>
                        <a:t>8.8</a:t>
                      </a:r>
                      <a:endParaRPr lang="en-US" altLang="ko-K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defRPr/>
                      </a:pPr>
                      <a:r>
                        <a:rPr lang="en-US" sz="1800" b="0" strike="noStrike" spc="-1">
                          <a:latin typeface="Arial"/>
                        </a:rPr>
                        <a:t>reply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800" b="0" strike="noStrike" spc="-1">
                          <a:latin typeface="Arial"/>
                        </a:rPr>
                        <a:t>fb64</a:t>
                      </a:r>
                      <a:endParaRPr lang="en-US" altLang="ko-K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800" b="0" strike="noStrike" spc="-1">
                          <a:latin typeface="Arial"/>
                        </a:rPr>
                        <a:t>d4c6</a:t>
                      </a:r>
                      <a:endParaRPr lang="en-US" altLang="ko-K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800" b="0" strike="noStrike" spc="-1">
                          <a:latin typeface="Arial"/>
                        </a:rPr>
                        <a:t>8.8</a:t>
                      </a:r>
                      <a:endParaRPr lang="en-US" altLang="ko-K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800" b="0" strike="noStrike" spc="-1">
                          <a:latin typeface="Arial"/>
                        </a:rPr>
                        <a:t>10.9</a:t>
                      </a:r>
                      <a:endParaRPr lang="en-US" altLang="ko-K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2"/>
          <p:cNvGraphicFramePr/>
          <p:nvPr/>
        </p:nvGraphicFramePr>
        <p:xfrm>
          <a:off x="3750120" y="4147200"/>
          <a:ext cx="6174856" cy="1470660"/>
        </p:xfrm>
        <a:graphic>
          <a:graphicData uri="http://schemas.openxmlformats.org/drawingml/2006/table">
            <a:tbl>
              <a:tblGrid>
                <a:gridCol w="1013040"/>
                <a:gridCol w="779040"/>
                <a:gridCol w="770551"/>
                <a:gridCol w="779760"/>
                <a:gridCol w="1048680"/>
                <a:gridCol w="761025"/>
                <a:gridCol w="1022760"/>
              </a:tblGrid>
              <a:tr h="304560">
                <a:tc>
                  <a:txBody>
                    <a:bodyPr vert="horz" lIns="89999" tIns="45720" rIns="89999" bIns="45720" anchor="t" anchorCtr="0"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defRPr/>
                      </a:pPr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4"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defRPr/>
                      </a:pPr>
                      <a:r>
                        <a:rPr lang="en-US" sz="1800" b="0" strike="noStrike" spc="-1">
                          <a:latin typeface="Arial"/>
                        </a:rPr>
                        <a:t>ARP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16000">
                <a:tc>
                  <a:txBody>
                    <a:bodyPr vert="horz" lIns="89999" tIns="45720" rIns="89999" bIns="45720" anchor="t" anchorCtr="0"/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defRPr/>
                      </a:pPr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defRPr/>
                      </a:pPr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defRPr/>
                      </a:pPr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defRPr/>
                      </a:pPr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defRPr/>
                      </a:pPr>
                      <a:r>
                        <a:rPr lang="en-US" sz="1800" b="0" strike="noStrike" spc="-1">
                          <a:latin typeface="Arial"/>
                        </a:rPr>
                        <a:t>tmac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defRPr/>
                      </a:pPr>
                      <a:r>
                        <a:rPr lang="en-US" sz="1800" b="0" strike="noStrike" spc="-1">
                          <a:latin typeface="Arial"/>
                        </a:rPr>
                        <a:t>tip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defRPr/>
                      </a:pPr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defRPr/>
                      </a:pPr>
                      <a:r>
                        <a:rPr lang="en-US" altLang="ko-KR" sz="1800" b="0" strike="noStrike" spc="-1">
                          <a:latin typeface="Arial"/>
                        </a:rPr>
                        <a:t>d4c6</a:t>
                      </a:r>
                      <a:endParaRPr lang="en-US" altLang="ko-K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800" b="0" strike="noStrike" spc="-1">
                          <a:latin typeface="Arial"/>
                        </a:rPr>
                        <a:t>ffff</a:t>
                      </a:r>
                      <a:endParaRPr lang="en-US" altLang="ko-K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800" b="0" strike="noStrike" spc="-1">
                          <a:latin typeface="Arial"/>
                        </a:rPr>
                        <a:t>d4c6</a:t>
                      </a:r>
                      <a:endParaRPr lang="en-US" altLang="ko-K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800" b="0" strike="noStrike" spc="-1">
                          <a:latin typeface="Arial"/>
                        </a:rPr>
                        <a:t>10.9</a:t>
                      </a:r>
                      <a:endParaRPr lang="en-US" altLang="ko-K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800" b="0" strike="noStrike" spc="-1">
                          <a:latin typeface="Arial"/>
                        </a:rPr>
                        <a:t>0000</a:t>
                      </a:r>
                      <a:endParaRPr lang="en-US" altLang="ko-K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800" b="0" strike="noStrike" spc="-1">
                          <a:latin typeface="Arial"/>
                        </a:rPr>
                        <a:t>1.1</a:t>
                      </a:r>
                      <a:endParaRPr lang="en-US" altLang="ko-K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1160"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defRPr/>
                      </a:pPr>
                      <a:r>
                        <a:rPr lang="en-US" sz="1800" b="0" strike="noStrike" spc="-1">
                          <a:latin typeface="Arial"/>
                        </a:rPr>
                        <a:t>reply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800" b="0" strike="noStrike" spc="-1">
                          <a:latin typeface="Arial"/>
                        </a:rPr>
                        <a:t>fb64</a:t>
                      </a:r>
                      <a:endParaRPr lang="en-US" altLang="ko-K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800" b="0" strike="noStrike" spc="-1">
                          <a:latin typeface="Arial"/>
                        </a:rPr>
                        <a:t>d4c6</a:t>
                      </a:r>
                      <a:endParaRPr lang="en-US" altLang="ko-K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800" b="0" strike="noStrike" spc="-1">
                          <a:latin typeface="Arial"/>
                        </a:rPr>
                        <a:t>fb64</a:t>
                      </a:r>
                      <a:endParaRPr lang="en-US" altLang="ko-K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800" b="0" strike="noStrike" spc="-1">
                          <a:latin typeface="Arial"/>
                        </a:rPr>
                        <a:t>1.1</a:t>
                      </a:r>
                      <a:endParaRPr lang="en-US" altLang="ko-K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800" b="0" strike="noStrike" spc="-1">
                          <a:latin typeface="Arial"/>
                        </a:rPr>
                        <a:t>d4c6</a:t>
                      </a:r>
                      <a:endParaRPr lang="en-US" altLang="ko-K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vert="horz" lIns="89999" tIns="45720" rIns="89999" bIns="45720" anchor="t" anchorCtr="0">
                      <a:noAutofit/>
                    </a:bodyPr>
                    <a:p>
                      <a:pPr lvl="0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800" b="0" strike="noStrike" spc="-1">
                          <a:latin typeface="Arial"/>
                        </a:rPr>
                        <a:t>10.9</a:t>
                      </a:r>
                      <a:endParaRPr lang="en-US" altLang="ko-KR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3" name="CustomShape 3"/>
          <p:cNvSpPr/>
          <p:nvPr/>
        </p:nvSpPr>
        <p:spPr>
          <a:xfrm>
            <a:off x="5359680" y="1463040"/>
            <a:ext cx="451584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ICMP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749040" y="3840480"/>
            <a:ext cx="6162120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ARP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645920" y="91440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89999" tIns="44999" rIns="89999" bIns="44999" anchor="ctr">
            <a:noAutofit/>
          </a:bodyPr>
          <a:p>
            <a:pPr lvl="0" algn="ctr">
              <a:defRPr/>
            </a:pPr>
            <a:r>
              <a:rPr lang="en-US" sz="1800" b="0" strike="noStrike" spc="-1">
                <a:latin typeface="Arial"/>
              </a:rPr>
              <a:t>gateway</a:t>
            </a:r>
            <a:endParaRPr lang="en-US" sz="1800" b="0" strike="noStrike" spc="-1">
              <a:latin typeface="Arial"/>
            </a:endParaRPr>
          </a:p>
          <a:p>
            <a:pPr lvl="0" algn="ctr">
              <a:defRPr/>
            </a:pPr>
            <a:r>
              <a:rPr lang="en-US" altLang="ko-KR" sz="1800" b="0" strike="noStrike" spc="-1">
                <a:latin typeface="Arial"/>
              </a:rPr>
              <a:t>ae:86:a3:e9:fb:64</a:t>
            </a:r>
            <a:endParaRPr lang="en-US" altLang="ko-KR" sz="1800" b="0" strike="noStrike" spc="-1">
              <a:latin typeface="Arial"/>
            </a:endParaRPr>
          </a:p>
          <a:p>
            <a:pPr lvl="0" algn="ctr">
              <a:defRPr/>
            </a:pPr>
            <a:r>
              <a:rPr lang="en-US" altLang="ko-KR" sz="1800" b="0" strike="noStrike" spc="-1">
                <a:latin typeface="Arial"/>
              </a:rPr>
              <a:t>172.20.10.1</a:t>
            </a:r>
            <a:endParaRPr lang="en-US" altLang="ko-KR" sz="1800" b="0" strike="noStrike" spc="-1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457200" y="246888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89999" tIns="44999" rIns="89999" bIns="44999" anchor="ctr">
            <a:noAutofit/>
          </a:bodyPr>
          <a:p>
            <a:pPr lvl="0" algn="ctr">
              <a:defRPr/>
            </a:pPr>
            <a:r>
              <a:rPr lang="en-US" sz="1800" b="0" strike="noStrike" spc="-1">
                <a:latin typeface="Arial"/>
              </a:rPr>
              <a:t>you</a:t>
            </a:r>
            <a:endParaRPr lang="en-US" sz="1800" b="0" strike="noStrike" spc="-1">
              <a:latin typeface="Arial"/>
            </a:endParaRPr>
          </a:p>
          <a:p>
            <a:pPr lvl="0" algn="ctr">
              <a:lnSpc>
                <a:spcPct val="100000"/>
              </a:lnSpc>
              <a:defRPr/>
            </a:pPr>
            <a:r>
              <a:rPr lang="en-US" altLang="ko-KR" sz="1800" b="0" strike="noStrike" spc="-1">
                <a:latin typeface="Arial"/>
              </a:rPr>
              <a:t>90:de:80:80:1c:8d</a:t>
            </a:r>
            <a:endParaRPr lang="en-US" altLang="ko-KR" sz="1800" b="0" strike="noStrike" spc="-1">
              <a:latin typeface="Arial"/>
            </a:endParaRPr>
          </a:p>
          <a:p>
            <a:pPr lvl="0" algn="ctr">
              <a:lnSpc>
                <a:spcPct val="100000"/>
              </a:lnSpc>
              <a:defRPr/>
            </a:pPr>
            <a:r>
              <a:rPr lang="en-US" altLang="ko-KR" sz="1800" b="0" strike="noStrike" spc="-1">
                <a:latin typeface="Arial"/>
              </a:rPr>
              <a:t>172.20.10.10</a:t>
            </a:r>
            <a:endParaRPr lang="en-US" altLang="ko-KR" sz="1800" b="0" strike="noStrike" spc="-1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2651760" y="2468880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89999" tIns="44999" rIns="89999" bIns="44999" anchor="ctr">
            <a:noAutofit/>
          </a:bodyPr>
          <a:p>
            <a:pPr lvl="0" algn="ctr">
              <a:defRPr/>
            </a:pPr>
            <a:r>
              <a:rPr lang="en-US" sz="1800" b="0" strike="noStrike" spc="-1">
                <a:latin typeface="Arial"/>
              </a:rPr>
              <a:t>me</a:t>
            </a:r>
            <a:endParaRPr lang="en-US" sz="1800" b="0" strike="noStrike" spc="-1">
              <a:latin typeface="Arial"/>
            </a:endParaRPr>
          </a:p>
          <a:p>
            <a:pPr lvl="0" algn="ctr">
              <a:lnSpc>
                <a:spcPct val="100000"/>
              </a:lnSpc>
              <a:defRPr/>
            </a:pPr>
            <a:r>
              <a:rPr lang="en-US" altLang="ko-KR" sz="1800" b="0" strike="noStrike" spc="-1">
                <a:latin typeface="Arial"/>
              </a:rPr>
              <a:t>a0:47:d7:1c:d4:c6</a:t>
            </a:r>
            <a:endParaRPr lang="en-US" altLang="ko-KR" sz="1800" b="0" strike="noStrike" spc="-1">
              <a:latin typeface="Arial"/>
            </a:endParaRPr>
          </a:p>
          <a:p>
            <a:pPr lvl="0" algn="ctr">
              <a:lnSpc>
                <a:spcPct val="100000"/>
              </a:lnSpc>
              <a:defRPr/>
            </a:pPr>
            <a:r>
              <a:rPr lang="en-US" altLang="ko-KR" sz="1800" b="0" strike="noStrike" spc="-1">
                <a:latin typeface="Arial"/>
              </a:rPr>
              <a:t>172.20.10.9 </a:t>
            </a:r>
            <a:endParaRPr lang="en-US" altLang="ko-K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</ep:Words>
  <ep:PresentationFormat/>
  <ep:Paragraphs>11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Theme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2020-04-02T04:51:22.000</dcterms:created>
  <cp:lastModifiedBy>gyuna</cp:lastModifiedBy>
  <dcterms:modified xsi:type="dcterms:W3CDTF">2025-03-15T05:09:07.838</dcterms:modified>
  <cp:revision>26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