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2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5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A194-15C3-0142-8208-F58461CF08A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C6792-13F7-C541-ABFE-29926F0D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Space Website: </a:t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6 Hours on the 6 Train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12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By Holly </a:t>
            </a:r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Parkin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3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37" y="1246909"/>
            <a:ext cx="9144000" cy="437803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Avenir Book" charset="0"/>
                <a:ea typeface="Avenir Book" charset="0"/>
                <a:cs typeface="Avenir Book" charset="0"/>
              </a:rPr>
              <a:t>Concept:</a:t>
            </a:r>
            <a:br>
              <a:rPr lang="en-US" sz="4800" b="1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A website that shows 6 different time periods of the day on the 6 subway line, the functionality and navigation of each page reflecting the ease of real-life navigation during these hours on the subway.</a:t>
            </a:r>
            <a:endParaRPr lang="en-US" sz="48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4" y="178956"/>
            <a:ext cx="9182100" cy="6527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45782" y="178956"/>
            <a:ext cx="2189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•Marquee tag for scrolling effect – two lines in opposite directions</a:t>
            </a:r>
          </a:p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•Linked to 6 separate webpages (green hover link)</a:t>
            </a:r>
          </a:p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•Return to home page – 6 train icon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28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207819"/>
            <a:ext cx="9156700" cy="654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9637" y="207819"/>
            <a:ext cx="21890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•Photos could be static or moving with marquee tag (opposite directions) – faster movement (if movement is used)</a:t>
            </a:r>
          </a:p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•Navigation difficult, blockage of links at times by photos</a:t>
            </a:r>
          </a:p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•Crowded/claustrophobic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23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7819"/>
            <a:ext cx="9144000" cy="651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9637" y="207819"/>
            <a:ext cx="21890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•Time of day identifies background change (dark for night hours, white for day hours)</a:t>
            </a:r>
          </a:p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•Minimal photos/slower movement (if movement is used)</a:t>
            </a:r>
          </a:p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•Empty/eerie (especially at later hours)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85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Book</vt:lpstr>
      <vt:lpstr>Calibri</vt:lpstr>
      <vt:lpstr>Calibri Light</vt:lpstr>
      <vt:lpstr>Arial</vt:lpstr>
      <vt:lpstr>Office Theme</vt:lpstr>
      <vt:lpstr>Space Website:  6 Hours on the 6 Train</vt:lpstr>
      <vt:lpstr>Concept:  A website that shows 6 different time periods of the day on the 6 subway line, the functionality and navigation of each page reflecting the ease of real-life navigation during these hours on the subway.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Parkin</dc:creator>
  <cp:lastModifiedBy>Holly Parkin</cp:lastModifiedBy>
  <cp:revision>3</cp:revision>
  <dcterms:created xsi:type="dcterms:W3CDTF">2017-02-09T16:15:58Z</dcterms:created>
  <dcterms:modified xsi:type="dcterms:W3CDTF">2017-02-10T14:11:22Z</dcterms:modified>
</cp:coreProperties>
</file>