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Relationship Id="rId21" Type="http://schemas.openxmlformats.org/officeDocument/2006/relationships/image" Target="../media/image94.png"/><Relationship Id="rId22" Type="http://schemas.openxmlformats.org/officeDocument/2006/relationships/image" Target="../media/image95.png"/><Relationship Id="rId23" Type="http://schemas.openxmlformats.org/officeDocument/2006/relationships/image" Target="../media/image96.png"/><Relationship Id="rId24" Type="http://schemas.openxmlformats.org/officeDocument/2006/relationships/image" Target="../media/image9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2113" y="3027814"/>
            <a:ext cx="6250536" cy="41792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0974" y="4874799"/>
            <a:ext cx="7093369" cy="3901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3368" y="6661077"/>
            <a:ext cx="3867486" cy="5015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8900" y="2476357"/>
            <a:ext cx="3917246" cy="7071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3270" y="2987422"/>
            <a:ext cx="2787571" cy="10342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6220" y="568665"/>
            <a:ext cx="5641309" cy="146409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6262" y="188932"/>
            <a:ext cx="1822342" cy="2086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76796" y="1859850"/>
            <a:ext cx="10798341" cy="37423"/>
            <a:chOff x="4376796" y="1859850"/>
            <a:chExt cx="10798341" cy="374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6796" y="1859850"/>
              <a:ext cx="10798341" cy="37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8119" y="1712079"/>
            <a:ext cx="2280608" cy="297936"/>
            <a:chOff x="1258119" y="1712079"/>
            <a:chExt cx="2280608" cy="2979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119" y="1712079"/>
              <a:ext cx="2280608" cy="297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53694" y="4175644"/>
            <a:ext cx="7778326" cy="5706712"/>
            <a:chOff x="5253694" y="4175644"/>
            <a:chExt cx="7778326" cy="57067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3694" y="4175644"/>
              <a:ext cx="7778326" cy="57067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8900" y="2476357"/>
            <a:ext cx="3917246" cy="7071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3270" y="2987422"/>
            <a:ext cx="2787571" cy="10342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6220" y="568665"/>
            <a:ext cx="5641309" cy="146409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6262" y="188932"/>
            <a:ext cx="1822342" cy="2086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76796" y="1859850"/>
            <a:ext cx="10798341" cy="37423"/>
            <a:chOff x="4376796" y="1859850"/>
            <a:chExt cx="10798341" cy="374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6796" y="1859850"/>
              <a:ext cx="10798341" cy="37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8119" y="1712079"/>
            <a:ext cx="2280608" cy="297936"/>
            <a:chOff x="1258119" y="1712079"/>
            <a:chExt cx="2280608" cy="2979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119" y="1712079"/>
              <a:ext cx="2280608" cy="297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04173" y="3831459"/>
            <a:ext cx="8277368" cy="6028265"/>
            <a:chOff x="5004173" y="3831459"/>
            <a:chExt cx="8277368" cy="60282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04173" y="3831459"/>
              <a:ext cx="8277368" cy="60282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2664" y="3343112"/>
            <a:ext cx="2828472" cy="42044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5783" y="4694154"/>
            <a:ext cx="2073580" cy="962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91198" y="4826201"/>
            <a:ext cx="1928524" cy="309161"/>
            <a:chOff x="8091198" y="4826201"/>
            <a:chExt cx="1928524" cy="3091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8091198" y="4826201"/>
              <a:ext cx="1928524" cy="309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5267" y="3248653"/>
            <a:ext cx="2828759" cy="8256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1508" y="3911049"/>
            <a:ext cx="3849538" cy="12074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1083" y="3283707"/>
            <a:ext cx="6657860" cy="11631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39731" y="6277822"/>
            <a:ext cx="2232995" cy="2179131"/>
            <a:chOff x="3539731" y="6277822"/>
            <a:chExt cx="2232995" cy="21791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9731" y="6277822"/>
              <a:ext cx="2232995" cy="2179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20692" y="5954490"/>
            <a:ext cx="2822165" cy="2825797"/>
            <a:chOff x="6320692" y="5954490"/>
            <a:chExt cx="2822165" cy="28257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0692" y="5954490"/>
              <a:ext cx="2822165" cy="28257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79136" y="6293478"/>
            <a:ext cx="2232995" cy="2217962"/>
            <a:chOff x="9579136" y="6293478"/>
            <a:chExt cx="2232995" cy="22179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79136" y="6293478"/>
              <a:ext cx="2232995" cy="2217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88990" y="6293478"/>
            <a:ext cx="2232995" cy="2217962"/>
            <a:chOff x="12288990" y="6293478"/>
            <a:chExt cx="2232995" cy="22179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88990" y="6293478"/>
              <a:ext cx="2232995" cy="22179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54261" y="6455186"/>
            <a:ext cx="510006" cy="567493"/>
            <a:chOff x="4354261" y="6455186"/>
            <a:chExt cx="510006" cy="5674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4261" y="6455186"/>
              <a:ext cx="510006" cy="5674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63401" y="7124705"/>
            <a:ext cx="1059811" cy="50335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53524" y="7529496"/>
            <a:ext cx="1737871" cy="6497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478658" y="6513497"/>
            <a:ext cx="510006" cy="567493"/>
            <a:chOff x="7478658" y="6513497"/>
            <a:chExt cx="510006" cy="5674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78658" y="6513497"/>
              <a:ext cx="510006" cy="56749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87801" y="7183010"/>
            <a:ext cx="1085418" cy="50335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46610" y="7500020"/>
            <a:ext cx="1758848" cy="95553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424975" y="6486915"/>
            <a:ext cx="510006" cy="567493"/>
            <a:chOff x="10424975" y="6486915"/>
            <a:chExt cx="510006" cy="56749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24975" y="6486915"/>
              <a:ext cx="510006" cy="56749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18461" y="7109009"/>
            <a:ext cx="1059811" cy="50335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08650" y="7473439"/>
            <a:ext cx="1526053" cy="80886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166140" y="6539597"/>
            <a:ext cx="510006" cy="567493"/>
            <a:chOff x="13166140" y="6539597"/>
            <a:chExt cx="510006" cy="56749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66140" y="6539597"/>
              <a:ext cx="510006" cy="56749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17068" y="7209115"/>
            <a:ext cx="1240027" cy="50335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534096" y="7614467"/>
            <a:ext cx="1678406" cy="85775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336220" y="568665"/>
            <a:ext cx="2330169" cy="146409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36262" y="188932"/>
            <a:ext cx="1822342" cy="208665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376796" y="1859850"/>
            <a:ext cx="10798341" cy="37423"/>
            <a:chOff x="4376796" y="1859850"/>
            <a:chExt cx="10798341" cy="3742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76796" y="1859850"/>
              <a:ext cx="10798341" cy="374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58119" y="1712079"/>
            <a:ext cx="2280608" cy="297936"/>
            <a:chOff x="1258119" y="1712079"/>
            <a:chExt cx="2280608" cy="29793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8119" y="1712079"/>
              <a:ext cx="2280608" cy="2979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69904" y="5481282"/>
            <a:ext cx="7483066" cy="197546"/>
            <a:chOff x="5469904" y="5481282"/>
            <a:chExt cx="7483066" cy="1975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9904" y="5481282"/>
              <a:ext cx="7483066" cy="1975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0296" y="2948190"/>
            <a:ext cx="8581851" cy="34391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7326" y="6211111"/>
            <a:ext cx="4039747" cy="6687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69904" y="3176674"/>
            <a:ext cx="7483066" cy="197546"/>
            <a:chOff x="5469904" y="3176674"/>
            <a:chExt cx="7483066" cy="1975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9904" y="3176674"/>
              <a:ext cx="7483066" cy="1975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5915" y="3292003"/>
            <a:ext cx="716950" cy="36183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7493" y="3231041"/>
            <a:ext cx="3538935" cy="166404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86526" y="3593707"/>
            <a:ext cx="554909" cy="4952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86526" y="4428869"/>
            <a:ext cx="1418018" cy="4952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86526" y="5264041"/>
            <a:ext cx="1875487" cy="4952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86526" y="6099212"/>
            <a:ext cx="757729" cy="4952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15396" y="4614135"/>
            <a:ext cx="3091156" cy="253248"/>
            <a:chOff x="4315396" y="4614135"/>
            <a:chExt cx="3091156" cy="2532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5396" y="4614135"/>
              <a:ext cx="3091156" cy="2532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26563" y="5125427"/>
            <a:ext cx="7490867" cy="34860"/>
            <a:chOff x="4426563" y="5125427"/>
            <a:chExt cx="7490867" cy="348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426563" y="5125427"/>
              <a:ext cx="7490867" cy="348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1839" y="3343113"/>
            <a:ext cx="3149294" cy="42044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5784" y="4694153"/>
            <a:ext cx="1865401" cy="9625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91198" y="4826201"/>
            <a:ext cx="1928524" cy="309161"/>
            <a:chOff x="8091198" y="4826201"/>
            <a:chExt cx="1928524" cy="3091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8091198" y="4826201"/>
              <a:ext cx="1928524" cy="309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5013" y="4482870"/>
            <a:ext cx="4826597" cy="13898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6220" y="568665"/>
            <a:ext cx="1720936" cy="14640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6263" y="188931"/>
            <a:ext cx="1822342" cy="208665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8087" y="3495762"/>
            <a:ext cx="2685249" cy="707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76796" y="1859850"/>
            <a:ext cx="10798341" cy="37423"/>
            <a:chOff x="4376796" y="1859850"/>
            <a:chExt cx="10798341" cy="374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6796" y="1859850"/>
              <a:ext cx="10798341" cy="37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8119" y="1712079"/>
            <a:ext cx="2280608" cy="297936"/>
            <a:chOff x="1258119" y="1712079"/>
            <a:chExt cx="2280608" cy="2979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119" y="1712079"/>
              <a:ext cx="2280608" cy="297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34192" y="2822257"/>
            <a:ext cx="4892923" cy="6291207"/>
            <a:chOff x="9634192" y="2822257"/>
            <a:chExt cx="4892923" cy="62912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4192" y="2822257"/>
              <a:ext cx="4892923" cy="629120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55811" y="3499563"/>
            <a:ext cx="2087303" cy="6809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33906" y="4854439"/>
            <a:ext cx="3333829" cy="111844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57374" y="6623490"/>
            <a:ext cx="2009352" cy="6809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34358" y="7952177"/>
            <a:ext cx="1814522" cy="10910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58599" y="6377216"/>
            <a:ext cx="6017367" cy="2154339"/>
            <a:chOff x="3758599" y="6377216"/>
            <a:chExt cx="6017367" cy="215433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58599" y="6377216"/>
              <a:ext cx="6017367" cy="215433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13438" y="7163886"/>
            <a:ext cx="4205727" cy="117000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26631" y="5540578"/>
            <a:ext cx="847312" cy="13228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5340000">
            <a:off x="11878332" y="7081043"/>
            <a:ext cx="819083" cy="1278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1836" y="3343112"/>
            <a:ext cx="3149296" cy="42044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5783" y="4694154"/>
            <a:ext cx="3013167" cy="962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91198" y="4826201"/>
            <a:ext cx="1928524" cy="309161"/>
            <a:chOff x="8091198" y="4826201"/>
            <a:chExt cx="1928524" cy="3091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8091198" y="4826201"/>
              <a:ext cx="1928524" cy="309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9804" y="5530253"/>
            <a:ext cx="4067184" cy="13881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2897" y="3943689"/>
            <a:ext cx="1820413" cy="7070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9680" y="4510947"/>
            <a:ext cx="3941855" cy="103407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6220" y="568665"/>
            <a:ext cx="4290356" cy="14640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6262" y="188932"/>
            <a:ext cx="1822342" cy="2086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76796" y="1859850"/>
            <a:ext cx="10798341" cy="37423"/>
            <a:chOff x="4376796" y="1859850"/>
            <a:chExt cx="10798341" cy="374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6796" y="1859850"/>
              <a:ext cx="10798341" cy="37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8119" y="1712079"/>
            <a:ext cx="2280608" cy="297936"/>
            <a:chOff x="1258119" y="1712079"/>
            <a:chExt cx="2280608" cy="2979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8119" y="1712079"/>
              <a:ext cx="2280608" cy="29793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93124" y="812280"/>
            <a:ext cx="17638131" cy="93267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2664" y="3343112"/>
            <a:ext cx="2828472" cy="42044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5783" y="4694154"/>
            <a:ext cx="3925410" cy="962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91198" y="4826201"/>
            <a:ext cx="1928524" cy="309161"/>
            <a:chOff x="8091198" y="4826201"/>
            <a:chExt cx="1928524" cy="3091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8091198" y="4826201"/>
              <a:ext cx="1928524" cy="309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8900" y="2476357"/>
            <a:ext cx="3917246" cy="7071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3270" y="2962774"/>
            <a:ext cx="2838540" cy="10342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6220" y="568665"/>
            <a:ext cx="5641309" cy="146409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6262" y="188932"/>
            <a:ext cx="1822342" cy="2086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76796" y="1859850"/>
            <a:ext cx="10798341" cy="37423"/>
            <a:chOff x="4376796" y="1859850"/>
            <a:chExt cx="10798341" cy="374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6796" y="1859850"/>
              <a:ext cx="10798341" cy="37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8119" y="1712079"/>
            <a:ext cx="2280608" cy="297936"/>
            <a:chOff x="1258119" y="1712079"/>
            <a:chExt cx="2280608" cy="2979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119" y="1712079"/>
              <a:ext cx="2280608" cy="297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57489" y="4166889"/>
            <a:ext cx="7370737" cy="5380046"/>
            <a:chOff x="5457489" y="4166889"/>
            <a:chExt cx="7370737" cy="53800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7489" y="4166889"/>
              <a:ext cx="7370737" cy="53800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8900" y="2476357"/>
            <a:ext cx="3917246" cy="7071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3270" y="2987422"/>
            <a:ext cx="2575283" cy="10342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6220" y="568665"/>
            <a:ext cx="5641309" cy="146409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6262" y="188932"/>
            <a:ext cx="1822342" cy="2086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76796" y="1859850"/>
            <a:ext cx="10798341" cy="37423"/>
            <a:chOff x="4376796" y="1859850"/>
            <a:chExt cx="10798341" cy="374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6796" y="1859850"/>
              <a:ext cx="10798341" cy="37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8119" y="1712079"/>
            <a:ext cx="2280608" cy="297936"/>
            <a:chOff x="1258119" y="1712079"/>
            <a:chExt cx="2280608" cy="2979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119" y="1712079"/>
              <a:ext cx="2280608" cy="297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94956" y="4102449"/>
            <a:ext cx="7895802" cy="5694164"/>
            <a:chOff x="5194956" y="4102449"/>
            <a:chExt cx="7895802" cy="56941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4956" y="4102449"/>
              <a:ext cx="7895802" cy="56941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2021-10-01T23:23:04Z</dcterms:created>
  <dcterms:modified xsi:type="dcterms:W3CDTF">2021-10-01T23:23:04Z</dcterms:modified>
</cp:coreProperties>
</file>