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346BD-FECC-4C79-A783-C062F5ED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A922D4-E699-493B-9D0B-F50EA989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FF7A3-3827-484D-AF43-8757DE6E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6693-EF4D-4D19-9F58-33B9FE5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FEA4-00CA-412E-92F4-B850FF2C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6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FCF57-81D2-469C-B96E-0AEA57B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FA8E9B-68FC-4BF7-AC65-CDF644BF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20930-1B96-42F9-829E-E18D9EEA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393B1-BAB8-40E3-8E69-C0D3F619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7B138-C02A-43CD-9DCB-6BE80F8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9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4EEAA6-1956-4CFD-8B2F-64F241105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9DDE3-3242-4A8B-A03D-050376972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64DC6-8D69-403D-8242-729D1300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61371F-BE03-4111-9BC7-ECDA2511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FCAEA-78C7-4315-A014-09155E04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2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E4508-28A5-43BE-9E92-B9F4B4FA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F646C-5F94-44FA-9F6C-15E762B2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D2073-C38A-4690-B906-3DC45715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FC8BD-A359-4473-808A-E187B3E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1595A-5812-4560-B75F-97D1FE7F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E7C60-7CD5-48EF-8019-F75680E3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324B2-4642-40C7-B5B7-B8B202A9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086A9-92A6-45FA-905E-DA113B3D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1F621-1E09-4F3B-BD70-6E54722D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DD1E8-C51D-4EE4-B5B2-EE88D882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C5304-99FA-46C7-8E62-5F5B824B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2F420-96D7-45AA-B10A-4E0752E9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ED189-E66F-4FB9-8C88-7DF660CA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D487A-4375-453C-AD83-B4F5AF7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05ADE-0001-4829-B5B9-BB05D8D8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21C2F1-2D28-4098-8733-D0E34357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B4BB4-1F6E-4114-A162-F19FE8A5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30D3FF-1293-4F90-8934-8EEF969BA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504BDE-BBB9-46CF-B643-AB27DC9E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65CB30-D093-4BDB-9199-F14D797B6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775A19-2B4B-4B04-86B7-3BB338B14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08DDC0-AF15-4BC7-85FB-A33F3354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940CCD-E72B-4D7F-8E42-16ECCF7E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50A764-F27F-4FFD-AE17-8A22C73A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49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23740-1F0F-4821-AD3A-8D2FD46E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B78712-AAF1-4B4D-A8DB-07C7D41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9C1134-7027-4015-94E0-72461061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BA3109-9106-47DE-84EF-F9621142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0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E4D643-58BD-4848-9A1A-B2F65E59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9F5EF4-5771-4E30-879A-17F0E8D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95FD5-9910-46D0-80CE-38E7A0F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6665B-890B-4F83-8AAE-3BABE20F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89B8B-0E37-4DA0-9FE5-9E41821C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644336-6C7F-41E9-8821-F8C9F7C8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711EC-2FDB-457A-A499-336F61BF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C36CC-6AA5-42BA-A618-26D4B602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BF537-EE52-4796-8672-0E6DCD97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2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9FD5A-C45B-4507-BE64-033C119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A88EE-E0EA-48FC-A058-49D699F0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034BC4-CD28-48DD-B109-42224FD1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D59C3F-56C4-4A51-A8EC-39B84B26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FF61B-4940-48C9-8C89-14E4246E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B05DED-85FB-4313-BB89-A03A39D6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B61FC-4B21-4625-8CA7-5F75828E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DE1297-026E-4ADC-AF4F-2BE18AF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8A6CC-DD5E-4197-899C-650F1975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49BC-ECDE-41BD-A78D-1EB1BAF450A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AA979-1D22-45E1-9656-88B2F0D0A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01D75-356F-49D6-8E33-85137BE0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AA28-D34F-40AB-96E0-99326E354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6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FD023-2E05-4722-B02F-8FFD8C411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мобильного приложения для управления словарями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7BA09-2FDC-4052-95A3-92A041AB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565" y="4907756"/>
            <a:ext cx="2761129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М9122-09.04.01иибд</a:t>
            </a:r>
          </a:p>
          <a:p>
            <a:endParaRPr lang="ru-RU" dirty="0"/>
          </a:p>
          <a:p>
            <a:r>
              <a:rPr lang="ru-RU" dirty="0"/>
              <a:t>Бондаренко Александр</a:t>
            </a:r>
          </a:p>
          <a:p>
            <a:r>
              <a:rPr lang="ru-RU" dirty="0"/>
              <a:t>Пархоменко Александр</a:t>
            </a:r>
          </a:p>
          <a:p>
            <a:r>
              <a:rPr lang="ru-RU" dirty="0"/>
              <a:t>Ситников Матвей</a:t>
            </a:r>
          </a:p>
        </p:txBody>
      </p:sp>
    </p:spTree>
    <p:extLst>
      <p:ext uri="{BB962C8B-B14F-4D97-AF65-F5344CB8AC3E}">
        <p14:creationId xmlns:p14="http://schemas.microsoft.com/office/powerpoint/2010/main" val="32176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02113-4FD9-4DB8-88C7-0C132D6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F32625A-A6CE-4740-A467-9D7DED7C091E}"/>
              </a:ext>
            </a:extLst>
          </p:cNvPr>
          <p:cNvGrpSpPr/>
          <p:nvPr/>
        </p:nvGrpSpPr>
        <p:grpSpPr>
          <a:xfrm>
            <a:off x="4738255" y="2156409"/>
            <a:ext cx="2900217" cy="3519367"/>
            <a:chOff x="4645891" y="2156409"/>
            <a:chExt cx="2900217" cy="3519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317EE-4E34-470C-9EB7-7BCE069071FA}"/>
                </a:ext>
              </a:extLst>
            </p:cNvPr>
            <p:cNvSpPr txBox="1"/>
            <p:nvPr/>
          </p:nvSpPr>
          <p:spPr>
            <a:xfrm>
              <a:off x="5107708" y="5306444"/>
              <a:ext cx="1976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Ситников Матвей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264262A-C8D1-4443-A85C-BFF3FF98A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491" b="2835"/>
            <a:stretch/>
          </p:blipFill>
          <p:spPr>
            <a:xfrm>
              <a:off x="4645891" y="2156409"/>
              <a:ext cx="2900217" cy="3007000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26BC484-B1F1-4714-8948-15DB7490F091}"/>
              </a:ext>
            </a:extLst>
          </p:cNvPr>
          <p:cNvGrpSpPr/>
          <p:nvPr/>
        </p:nvGrpSpPr>
        <p:grpSpPr>
          <a:xfrm>
            <a:off x="838200" y="2156409"/>
            <a:ext cx="2900217" cy="3519367"/>
            <a:chOff x="838200" y="2156409"/>
            <a:chExt cx="2900217" cy="35193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9A5E60-51CB-4F61-9F75-A82E466C5717}"/>
                </a:ext>
              </a:extLst>
            </p:cNvPr>
            <p:cNvSpPr txBox="1"/>
            <p:nvPr/>
          </p:nvSpPr>
          <p:spPr>
            <a:xfrm>
              <a:off x="1022926" y="5306444"/>
              <a:ext cx="2530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Бондаренко Александр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416AB04-440D-43B2-812C-38580BDD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56409"/>
              <a:ext cx="2900217" cy="300700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950A880-FD00-4F09-A00E-C55DD9E088D3}"/>
              </a:ext>
            </a:extLst>
          </p:cNvPr>
          <p:cNvGrpSpPr/>
          <p:nvPr/>
        </p:nvGrpSpPr>
        <p:grpSpPr>
          <a:xfrm>
            <a:off x="8638309" y="2156409"/>
            <a:ext cx="2900217" cy="3519367"/>
            <a:chOff x="8453583" y="2156409"/>
            <a:chExt cx="2900217" cy="35193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F811B-ABB9-4E1A-ACB8-C2E94BDCD7C4}"/>
                </a:ext>
              </a:extLst>
            </p:cNvPr>
            <p:cNvSpPr txBox="1"/>
            <p:nvPr/>
          </p:nvSpPr>
          <p:spPr>
            <a:xfrm>
              <a:off x="8638309" y="5306444"/>
              <a:ext cx="2530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Пархоменко Александр</a:t>
              </a: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7943E6FA-0093-46F9-ABDB-177035914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71"/>
            <a:stretch/>
          </p:blipFill>
          <p:spPr>
            <a:xfrm>
              <a:off x="8453583" y="2156409"/>
              <a:ext cx="2900217" cy="300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DEB1E-7E2E-4A5A-A981-D7F85D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CF383-5595-4F0F-A100-C9C1D715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54" y="1690688"/>
            <a:ext cx="6395692" cy="45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6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DD76F-27FA-4923-8F54-6110374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C4006C-8ECC-4F4A-89C0-C37FC135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1690688"/>
            <a:ext cx="6600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41928-7087-4541-85E3-43F7AE6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8A2834-20DA-4879-A8F0-31C9BBD8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90" y="1545735"/>
            <a:ext cx="2422605" cy="487161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2A7493-06C1-484D-803A-38712B10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38" y="1598177"/>
            <a:ext cx="2422605" cy="4832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CECFB5-E893-488C-AC08-27C84776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86" y="1604683"/>
            <a:ext cx="2422605" cy="48584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7029A4-9F76-4CED-AE5F-7C35596A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635" y="1591706"/>
            <a:ext cx="2422605" cy="48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4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B9EE2-205A-4F22-B455-62D754F6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8B051D-02D7-46E7-B052-25C695E5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538" y="624794"/>
            <a:ext cx="5291751" cy="586808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8077A6-620A-4861-8AEC-AEC5A9B6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1" y="1520433"/>
            <a:ext cx="5441541" cy="49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3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Создание мобильного приложения для управления словарями</vt:lpstr>
      <vt:lpstr>Команда</vt:lpstr>
      <vt:lpstr>Концепция приложения</vt:lpstr>
      <vt:lpstr>Основные сущности</vt:lpstr>
      <vt:lpstr>Экраны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мобильного приложения для управления словарями</dc:title>
  <dc:creator>saksa</dc:creator>
  <cp:lastModifiedBy>Матвей Ситников</cp:lastModifiedBy>
  <cp:revision>7</cp:revision>
  <dcterms:created xsi:type="dcterms:W3CDTF">2023-07-01T21:11:27Z</dcterms:created>
  <dcterms:modified xsi:type="dcterms:W3CDTF">2023-07-02T01:04:32Z</dcterms:modified>
</cp:coreProperties>
</file>