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2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7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9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8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5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ED08-CB43-457F-B6D4-62F3BEFA074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D93-DAB1-413E-A3CB-300B0DD25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3254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f</a:t>
            </a:r>
            <a:r>
              <a:rPr lang="en-US" altLang="ko-KR" sz="1400" b="1" dirty="0" smtClean="0"/>
              <a:t>ont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text</a:t>
            </a:r>
            <a:r>
              <a:rPr lang="ko-KR" altLang="en-US" sz="1400" b="1" dirty="0" smtClean="0"/>
              <a:t>의 속성 연습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h1</a:t>
            </a:r>
            <a:r>
              <a:rPr lang="ko-KR" altLang="en-US" sz="1400" b="1" dirty="0" smtClean="0"/>
              <a:t>태그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 </a:t>
            </a:r>
            <a:r>
              <a:rPr lang="en-US" altLang="ko-KR" sz="1400" dirty="0" smtClean="0"/>
              <a:t>= Times </a:t>
            </a:r>
            <a:r>
              <a:rPr lang="en-US" altLang="ko-KR" sz="1400" dirty="0"/>
              <a:t>N</a:t>
            </a:r>
            <a:r>
              <a:rPr lang="en-US" altLang="ko-KR" sz="1400" dirty="0" smtClean="0"/>
              <a:t>ew Roman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서체색상 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skyblue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서체크기 </a:t>
            </a:r>
            <a:r>
              <a:rPr lang="en-US" altLang="ko-KR" sz="1400" dirty="0" smtClean="0"/>
              <a:t>= 46px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폰트기울기 </a:t>
            </a:r>
            <a:r>
              <a:rPr lang="en-US" altLang="ko-KR" sz="1400" dirty="0" smtClean="0"/>
              <a:t>= italic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배경색 </a:t>
            </a:r>
            <a:r>
              <a:rPr lang="en-US" altLang="ko-KR" sz="1400" dirty="0" smtClean="0"/>
              <a:t>= pink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자간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글자간격</a:t>
            </a:r>
            <a:r>
              <a:rPr lang="en-US" altLang="ko-KR" sz="1400" dirty="0" smtClean="0"/>
              <a:t>) = 2px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서체에 밑줄 적용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첫 글자만 대문자로 표시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가운데 정렬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</a:t>
            </a:r>
            <a:r>
              <a:rPr lang="ko-KR" altLang="en-US" sz="1400" b="1" dirty="0" smtClean="0"/>
              <a:t>태그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서체색상 </a:t>
            </a:r>
            <a:r>
              <a:rPr lang="en-US" altLang="ko-KR" sz="1400" dirty="0" smtClean="0"/>
              <a:t>= gray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</a:t>
            </a:r>
            <a:r>
              <a:rPr lang="en-US" altLang="ko-KR" sz="1400" b="1" dirty="0" smtClean="0"/>
              <a:t>uthor</a:t>
            </a:r>
            <a:r>
              <a:rPr lang="ko-KR" altLang="en-US" sz="1400" b="1" dirty="0" err="1" smtClean="0"/>
              <a:t>클래서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두꺼운 글씨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09442" y="836712"/>
            <a:ext cx="25266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small</a:t>
            </a:r>
            <a:r>
              <a:rPr lang="ko-KR" altLang="en-US" sz="1400" b="1" dirty="0" smtClean="0"/>
              <a:t>태그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 </a:t>
            </a:r>
            <a:r>
              <a:rPr lang="en-US" altLang="ko-KR" sz="1400" dirty="0" smtClean="0"/>
              <a:t>= Arial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서체크기 </a:t>
            </a:r>
            <a:r>
              <a:rPr lang="en-US" altLang="ko-KR" sz="1400" dirty="0" smtClean="0"/>
              <a:t>= 14px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행간 </a:t>
            </a:r>
            <a:r>
              <a:rPr lang="en-US" altLang="ko-KR" sz="1400" dirty="0" smtClean="0"/>
              <a:t>= 1.8em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폰트기울기 </a:t>
            </a:r>
            <a:r>
              <a:rPr lang="en-US" altLang="ko-KR" sz="1400" dirty="0" smtClean="0"/>
              <a:t>= italic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소문자 크기의 대문자로 작성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h2</a:t>
            </a:r>
            <a:r>
              <a:rPr lang="ko-KR" altLang="en-US" sz="1400" b="1" dirty="0" smtClean="0"/>
              <a:t>태그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서체크기 </a:t>
            </a:r>
            <a:r>
              <a:rPr lang="en-US" altLang="ko-KR" sz="1400" dirty="0" smtClean="0"/>
              <a:t>= 30px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서체색상 </a:t>
            </a:r>
            <a:r>
              <a:rPr lang="en-US" altLang="ko-KR" sz="1400" dirty="0" smtClean="0"/>
              <a:t>= #666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단어 사이 간격 </a:t>
            </a:r>
            <a:r>
              <a:rPr lang="en-US" altLang="ko-KR" sz="1400" dirty="0" smtClean="0"/>
              <a:t>= 10px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h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태그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폰트굵기 </a:t>
            </a:r>
            <a:r>
              <a:rPr lang="en-US" altLang="ko-KR" sz="1400" dirty="0" smtClean="0"/>
              <a:t>: 600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서체크기 </a:t>
            </a:r>
            <a:r>
              <a:rPr lang="en-US" altLang="ko-KR" sz="1400" dirty="0" smtClean="0"/>
              <a:t>= 20px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서체색상 </a:t>
            </a:r>
            <a:r>
              <a:rPr lang="en-US" altLang="ko-KR" sz="1400" dirty="0" smtClean="0"/>
              <a:t>= #666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836712"/>
            <a:ext cx="246413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c</a:t>
            </a:r>
            <a:r>
              <a:rPr lang="en-US" altLang="ko-KR" sz="1400" b="1" dirty="0" smtClean="0"/>
              <a:t>ite</a:t>
            </a:r>
            <a:r>
              <a:rPr lang="ko-KR" altLang="en-US" sz="1400" b="1" dirty="0" smtClean="0"/>
              <a:t>클래스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가운데 정렬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폰트기울기 </a:t>
            </a:r>
            <a:r>
              <a:rPr lang="en-US" altLang="ko-KR" sz="1400" dirty="0" smtClean="0"/>
              <a:t>= italic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align</a:t>
            </a:r>
            <a:r>
              <a:rPr lang="ko-KR" altLang="en-US" sz="1400" b="1" dirty="0" smtClean="0"/>
              <a:t>클래스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양쪽으로 </a:t>
            </a:r>
            <a:r>
              <a:rPr lang="ko-KR" altLang="en-US" sz="1400" dirty="0" err="1" smtClean="0"/>
              <a:t>가득차게</a:t>
            </a:r>
            <a:r>
              <a:rPr lang="ko-KR" altLang="en-US" sz="1400" dirty="0" smtClean="0"/>
              <a:t> 글자정렬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들여쓰기 </a:t>
            </a:r>
            <a:r>
              <a:rPr lang="en-US" altLang="ko-KR" sz="1400" dirty="0" smtClean="0"/>
              <a:t>= 20px</a:t>
            </a:r>
          </a:p>
        </p:txBody>
      </p:sp>
    </p:spTree>
    <p:extLst>
      <p:ext uri="{BB962C8B-B14F-4D97-AF65-F5344CB8AC3E}">
        <p14:creationId xmlns:p14="http://schemas.microsoft.com/office/powerpoint/2010/main" val="311255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2020-02-19T07:30:58Z</dcterms:created>
  <dcterms:modified xsi:type="dcterms:W3CDTF">2020-02-19T07:47:12Z</dcterms:modified>
</cp:coreProperties>
</file>