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5237-6698-4ED7-95C2-AD39CC9CF46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B807-13C9-44E0-B1E2-4840CC3FC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0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5237-6698-4ED7-95C2-AD39CC9CF46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B807-13C9-44E0-B1E2-4840CC3FC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03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5237-6698-4ED7-95C2-AD39CC9CF46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B807-13C9-44E0-B1E2-4840CC3FC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372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5237-6698-4ED7-95C2-AD39CC9CF46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B807-13C9-44E0-B1E2-4840CC3FC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34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5237-6698-4ED7-95C2-AD39CC9CF46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B807-13C9-44E0-B1E2-4840CC3FC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098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5237-6698-4ED7-95C2-AD39CC9CF46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B807-13C9-44E0-B1E2-4840CC3FC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379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5237-6698-4ED7-95C2-AD39CC9CF46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B807-13C9-44E0-B1E2-4840CC3FC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070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5237-6698-4ED7-95C2-AD39CC9CF46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B807-13C9-44E0-B1E2-4840CC3FC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015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5237-6698-4ED7-95C2-AD39CC9CF46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B807-13C9-44E0-B1E2-4840CC3FC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99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5237-6698-4ED7-95C2-AD39CC9CF46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B807-13C9-44E0-B1E2-4840CC3FC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28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5237-6698-4ED7-95C2-AD39CC9CF46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B807-13C9-44E0-B1E2-4840CC3FC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39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5237-6698-4ED7-95C2-AD39CC9CF46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B807-13C9-44E0-B1E2-4840CC3FC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71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5237-6698-4ED7-95C2-AD39CC9CF46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B807-13C9-44E0-B1E2-4840CC3FC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81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5237-6698-4ED7-95C2-AD39CC9CF46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B807-13C9-44E0-B1E2-4840CC3FC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73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5237-6698-4ED7-95C2-AD39CC9CF46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B807-13C9-44E0-B1E2-4840CC3FC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67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5237-6698-4ED7-95C2-AD39CC9CF46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B807-13C9-44E0-B1E2-4840CC3FC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4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6215237-6698-4ED7-95C2-AD39CC9CF46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372B807-13C9-44E0-B1E2-4840CC3FC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6215237-6698-4ED7-95C2-AD39CC9CF46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372B807-13C9-44E0-B1E2-4840CC3FC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48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138A1-56CA-46AD-8309-18139C2A1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벅샷</a:t>
            </a:r>
            <a:r>
              <a:rPr lang="ko-KR" altLang="en-US" dirty="0"/>
              <a:t> </a:t>
            </a:r>
            <a:r>
              <a:rPr lang="ko-KR" altLang="en-US" dirty="0" err="1"/>
              <a:t>룰렛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18F0AA-60BD-410C-BF87-B700DCA0E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박형준</a:t>
            </a:r>
          </a:p>
        </p:txBody>
      </p:sp>
    </p:spTree>
    <p:extLst>
      <p:ext uri="{BB962C8B-B14F-4D97-AF65-F5344CB8AC3E}">
        <p14:creationId xmlns:p14="http://schemas.microsoft.com/office/powerpoint/2010/main" val="231698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BA60D-EE76-427F-A1AD-5AF86736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러시안 </a:t>
            </a:r>
            <a:r>
              <a:rPr lang="ko-KR" altLang="en-US" dirty="0" err="1"/>
              <a:t>룰렛게임</a:t>
            </a:r>
            <a:r>
              <a:rPr lang="ko-KR" altLang="en-US" dirty="0"/>
              <a:t> </a:t>
            </a:r>
            <a:r>
              <a:rPr lang="ko-KR" altLang="en-US" dirty="0" err="1"/>
              <a:t>벅샷</a:t>
            </a:r>
            <a:r>
              <a:rPr lang="ko-KR" altLang="en-US" dirty="0"/>
              <a:t> </a:t>
            </a:r>
            <a:r>
              <a:rPr lang="ko-KR" altLang="en-US" dirty="0" err="1"/>
              <a:t>룰렛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2D5C6F-F303-44D2-90B8-81D82E7BF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선택지를 통해 플레이어</a:t>
            </a:r>
            <a:r>
              <a:rPr lang="en-US" altLang="ko-KR" dirty="0"/>
              <a:t>(</a:t>
            </a:r>
            <a:r>
              <a:rPr lang="ko-KR" altLang="en-US" dirty="0"/>
              <a:t>유저</a:t>
            </a:r>
            <a:r>
              <a:rPr lang="en-US" altLang="ko-KR" dirty="0"/>
              <a:t>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컴퓨터</a:t>
            </a:r>
            <a:r>
              <a:rPr lang="en-US" altLang="ko-KR" dirty="0"/>
              <a:t>(</a:t>
            </a:r>
            <a:r>
              <a:rPr lang="ko-KR" altLang="en-US" dirty="0"/>
              <a:t>딜러</a:t>
            </a:r>
            <a:r>
              <a:rPr lang="en-US" altLang="ko-KR" dirty="0"/>
              <a:t>)</a:t>
            </a:r>
            <a:r>
              <a:rPr lang="ko-KR" altLang="en-US" dirty="0"/>
              <a:t>와 겨루는 게임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개의 탄창이 장전되며</a:t>
            </a:r>
            <a:r>
              <a:rPr lang="en-US" altLang="ko-KR" dirty="0"/>
              <a:t>, </a:t>
            </a:r>
            <a:r>
              <a:rPr lang="ko-KR" altLang="en-US" dirty="0"/>
              <a:t>실탄과 </a:t>
            </a:r>
            <a:r>
              <a:rPr lang="ko-KR" altLang="en-US" dirty="0" err="1"/>
              <a:t>공탄</a:t>
            </a:r>
            <a:r>
              <a:rPr lang="ko-KR" altLang="en-US" dirty="0"/>
              <a:t> 중 실탄을 상대에게 맞추는 </a:t>
            </a:r>
            <a:r>
              <a:rPr lang="ko-KR" altLang="en-US" dirty="0" err="1"/>
              <a:t>턴제</a:t>
            </a:r>
            <a:r>
              <a:rPr lang="ko-KR" altLang="en-US" dirty="0"/>
              <a:t> 게임입니다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실탄에 맞을 경우 맞은 대상이 </a:t>
            </a:r>
            <a:r>
              <a:rPr lang="en-US" altLang="ko-KR" dirty="0"/>
              <a:t>hp-1, item+1 </a:t>
            </a:r>
            <a:r>
              <a:rPr lang="ko-KR" altLang="en-US" dirty="0"/>
              <a:t>그리고 턴이 상대에게 넘어갑니다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선택지는 </a:t>
            </a:r>
            <a:r>
              <a:rPr lang="en-US" altLang="ko-KR" dirty="0"/>
              <a:t>3</a:t>
            </a:r>
            <a:r>
              <a:rPr lang="ko-KR" altLang="en-US" dirty="0"/>
              <a:t>개 입니다</a:t>
            </a:r>
            <a:r>
              <a:rPr lang="en-US" altLang="ko-KR" dirty="0"/>
              <a:t>. [</a:t>
            </a:r>
            <a:r>
              <a:rPr lang="ko-KR" altLang="en-US" dirty="0"/>
              <a:t>상대 쏘기 </a:t>
            </a:r>
            <a:r>
              <a:rPr lang="en-US" altLang="ko-KR" dirty="0"/>
              <a:t>/ </a:t>
            </a:r>
            <a:r>
              <a:rPr lang="ko-KR" altLang="en-US" dirty="0"/>
              <a:t>날 쏘기 </a:t>
            </a:r>
            <a:r>
              <a:rPr lang="en-US" altLang="ko-KR" dirty="0"/>
              <a:t>/ </a:t>
            </a:r>
            <a:r>
              <a:rPr lang="ko-KR" altLang="en-US" dirty="0"/>
              <a:t>아이템 목록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상대 쏘기 </a:t>
            </a:r>
            <a:r>
              <a:rPr lang="en-US" altLang="ko-KR" dirty="0"/>
              <a:t>: </a:t>
            </a:r>
            <a:r>
              <a:rPr lang="ko-KR" altLang="en-US" dirty="0"/>
              <a:t>상대를 쏩니다</a:t>
            </a:r>
            <a:r>
              <a:rPr lang="en-US" altLang="ko-KR" dirty="0"/>
              <a:t>.		* </a:t>
            </a:r>
            <a:r>
              <a:rPr lang="ko-KR" altLang="en-US" dirty="0" err="1"/>
              <a:t>공탄이면</a:t>
            </a:r>
            <a:r>
              <a:rPr lang="ko-KR" altLang="en-US" dirty="0"/>
              <a:t> 턴 종료</a:t>
            </a:r>
            <a:endParaRPr lang="en-US" altLang="ko-KR" dirty="0"/>
          </a:p>
          <a:p>
            <a:r>
              <a:rPr lang="ko-KR" altLang="en-US" dirty="0"/>
              <a:t>날 쏘기 </a:t>
            </a:r>
            <a:r>
              <a:rPr lang="en-US" altLang="ko-KR" dirty="0"/>
              <a:t>:</a:t>
            </a:r>
            <a:r>
              <a:rPr lang="ko-KR" altLang="en-US" dirty="0"/>
              <a:t> 날 쏩니다</a:t>
            </a:r>
            <a:r>
              <a:rPr lang="en-US" altLang="ko-KR" dirty="0"/>
              <a:t>.			* </a:t>
            </a:r>
            <a:r>
              <a:rPr lang="ko-KR" altLang="en-US" dirty="0"/>
              <a:t>실탄이면 턴 종료</a:t>
            </a:r>
            <a:endParaRPr lang="en-US" altLang="ko-KR" dirty="0"/>
          </a:p>
          <a:p>
            <a:r>
              <a:rPr lang="ko-KR" altLang="en-US" dirty="0"/>
              <a:t>아이템 사용 </a:t>
            </a:r>
            <a:r>
              <a:rPr lang="en-US" altLang="ko-KR" dirty="0"/>
              <a:t>: 6</a:t>
            </a:r>
            <a:r>
              <a:rPr lang="ko-KR" altLang="en-US" dirty="0"/>
              <a:t>개의 아이템 중 한 개를 골라 사용합니다</a:t>
            </a:r>
            <a:r>
              <a:rPr lang="en-US" altLang="ko-KR" dirty="0"/>
              <a:t>.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맥주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담배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돋보기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총기손질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최면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오함마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선택해서 변수 창출 가능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72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2EE66-641A-4CBB-A362-37CB46D1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러시안 </a:t>
            </a:r>
            <a:r>
              <a:rPr lang="ko-KR" altLang="en-US" dirty="0" err="1"/>
              <a:t>룰렛게임</a:t>
            </a:r>
            <a:r>
              <a:rPr lang="ko-KR" altLang="en-US" dirty="0"/>
              <a:t> </a:t>
            </a:r>
            <a:r>
              <a:rPr lang="ko-KR" altLang="en-US" dirty="0" err="1"/>
              <a:t>벅샷</a:t>
            </a:r>
            <a:r>
              <a:rPr lang="ko-KR" altLang="en-US" dirty="0"/>
              <a:t> </a:t>
            </a:r>
            <a:r>
              <a:rPr lang="ko-KR" altLang="en-US" dirty="0" err="1"/>
              <a:t>룰렛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A48B8-638A-45C8-AEB2-3BC8BE7B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맥주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dirty="0"/>
              <a:t> </a:t>
            </a:r>
            <a:r>
              <a:rPr lang="ko-KR" altLang="en-US" dirty="0"/>
              <a:t>탄창을 하나 제거해줍니다</a:t>
            </a:r>
            <a:endParaRPr lang="en-US" altLang="ko-KR" dirty="0"/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담배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dirty="0"/>
              <a:t> hp</a:t>
            </a:r>
            <a:r>
              <a:rPr lang="ko-KR" altLang="en-US" dirty="0"/>
              <a:t>를 </a:t>
            </a:r>
            <a:r>
              <a:rPr lang="en-US" altLang="ko-KR" dirty="0"/>
              <a:t>1 </a:t>
            </a:r>
            <a:r>
              <a:rPr lang="ko-KR" altLang="en-US" dirty="0"/>
              <a:t>회복합니다 </a:t>
            </a:r>
            <a:endParaRPr lang="en-US" altLang="ko-KR" dirty="0"/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돋보기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dirty="0"/>
              <a:t>약실에 총알이 있는지 확인합니다</a:t>
            </a:r>
            <a:endParaRPr lang="en-US" altLang="ko-KR" dirty="0"/>
          </a:p>
          <a:p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총기손질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dirty="0"/>
              <a:t>탄의 데미지를 </a:t>
            </a:r>
            <a:r>
              <a:rPr lang="en-US" altLang="ko-KR" dirty="0"/>
              <a:t>1 </a:t>
            </a:r>
            <a:r>
              <a:rPr lang="ko-KR" altLang="en-US" dirty="0"/>
              <a:t>올려줍니다</a:t>
            </a:r>
            <a:endParaRPr lang="en-US" altLang="ko-KR" dirty="0"/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최면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dirty="0"/>
              <a:t>다음 상대의 선택을 반대로 돌립니다</a:t>
            </a:r>
            <a:endParaRPr lang="en-US" altLang="ko-KR" dirty="0"/>
          </a:p>
          <a:p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오함마</a:t>
            </a:r>
            <a:r>
              <a:rPr lang="en-US" altLang="ko-K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dirty="0"/>
              <a:t>상대의 아이템 사용을 막고 턴을 </a:t>
            </a:r>
            <a:r>
              <a:rPr lang="ko-KR" altLang="en-US" dirty="0" err="1"/>
              <a:t>종료시키는</a:t>
            </a:r>
            <a:r>
              <a:rPr lang="ko-KR" altLang="en-US" dirty="0"/>
              <a:t> 함정을 설치합니다</a:t>
            </a:r>
          </a:p>
        </p:txBody>
      </p:sp>
    </p:spTree>
    <p:extLst>
      <p:ext uri="{BB962C8B-B14F-4D97-AF65-F5344CB8AC3E}">
        <p14:creationId xmlns:p14="http://schemas.microsoft.com/office/powerpoint/2010/main" val="174509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173</TotalTime>
  <Words>163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Consolas</vt:lpstr>
      <vt:lpstr>그물</vt:lpstr>
      <vt:lpstr>벅샷 룰렛</vt:lpstr>
      <vt:lpstr>러시안 룰렛게임 벅샷 룰렛</vt:lpstr>
      <vt:lpstr>러시안 룰렛게임 벅샷 룰렛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벅샷 룰렛</dc:title>
  <dc:creator>KDP-38</dc:creator>
  <cp:lastModifiedBy>KDP-38</cp:lastModifiedBy>
  <cp:revision>13</cp:revision>
  <dcterms:created xsi:type="dcterms:W3CDTF">2024-07-09T07:53:20Z</dcterms:created>
  <dcterms:modified xsi:type="dcterms:W3CDTF">2024-07-10T05:34:02Z</dcterms:modified>
</cp:coreProperties>
</file>