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D9E68B-CA8E-4D4B-88A3-ECCFBC171ED4}" v="5" dt="2025-07-01T21:08:38.4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Liu" userId="f98ddcc6-0743-4826-816c-39906d77a8d6" providerId="ADAL" clId="{83D9E68B-CA8E-4D4B-88A3-ECCFBC171ED4}"/>
    <pc:docChg chg="addSld modSld">
      <pc:chgData name="John Liu" userId="f98ddcc6-0743-4826-816c-39906d77a8d6" providerId="ADAL" clId="{83D9E68B-CA8E-4D4B-88A3-ECCFBC171ED4}" dt="2025-07-01T21:08:45.539" v="42" actId="1076"/>
      <pc:docMkLst>
        <pc:docMk/>
      </pc:docMkLst>
      <pc:sldChg chg="addSp delSp modSp mod">
        <pc:chgData name="John Liu" userId="f98ddcc6-0743-4826-816c-39906d77a8d6" providerId="ADAL" clId="{83D9E68B-CA8E-4D4B-88A3-ECCFBC171ED4}" dt="2025-07-01T20:57:28.479" v="0" actId="22"/>
        <pc:sldMkLst>
          <pc:docMk/>
          <pc:sldMk cId="1624628797" sldId="258"/>
        </pc:sldMkLst>
        <pc:spChg chg="del">
          <ac:chgData name="John Liu" userId="f98ddcc6-0743-4826-816c-39906d77a8d6" providerId="ADAL" clId="{83D9E68B-CA8E-4D4B-88A3-ECCFBC171ED4}" dt="2025-07-01T20:57:28.479" v="0" actId="22"/>
          <ac:spMkLst>
            <pc:docMk/>
            <pc:sldMk cId="1624628797" sldId="258"/>
            <ac:spMk id="3" creationId="{5B0CA3D7-1915-CA26-34A9-4C736911934E}"/>
          </ac:spMkLst>
        </pc:spChg>
        <pc:picChg chg="add mod ord">
          <ac:chgData name="John Liu" userId="f98ddcc6-0743-4826-816c-39906d77a8d6" providerId="ADAL" clId="{83D9E68B-CA8E-4D4B-88A3-ECCFBC171ED4}" dt="2025-07-01T20:57:28.479" v="0" actId="22"/>
          <ac:picMkLst>
            <pc:docMk/>
            <pc:sldMk cId="1624628797" sldId="258"/>
            <ac:picMk id="5" creationId="{014F7B93-8221-175E-1EC5-5F7002BBB4EE}"/>
          </ac:picMkLst>
        </pc:picChg>
      </pc:sldChg>
      <pc:sldChg chg="addSp delSp modSp new mod">
        <pc:chgData name="John Liu" userId="f98ddcc6-0743-4826-816c-39906d77a8d6" providerId="ADAL" clId="{83D9E68B-CA8E-4D4B-88A3-ECCFBC171ED4}" dt="2025-07-01T20:57:51.649" v="2" actId="22"/>
        <pc:sldMkLst>
          <pc:docMk/>
          <pc:sldMk cId="1830734000" sldId="259"/>
        </pc:sldMkLst>
        <pc:spChg chg="del">
          <ac:chgData name="John Liu" userId="f98ddcc6-0743-4826-816c-39906d77a8d6" providerId="ADAL" clId="{83D9E68B-CA8E-4D4B-88A3-ECCFBC171ED4}" dt="2025-07-01T20:57:51.649" v="2" actId="22"/>
          <ac:spMkLst>
            <pc:docMk/>
            <pc:sldMk cId="1830734000" sldId="259"/>
            <ac:spMk id="3" creationId="{6F5EB990-47AF-A31D-C003-40C460E9A5F8}"/>
          </ac:spMkLst>
        </pc:spChg>
        <pc:picChg chg="add mod ord">
          <ac:chgData name="John Liu" userId="f98ddcc6-0743-4826-816c-39906d77a8d6" providerId="ADAL" clId="{83D9E68B-CA8E-4D4B-88A3-ECCFBC171ED4}" dt="2025-07-01T20:57:51.649" v="2" actId="22"/>
          <ac:picMkLst>
            <pc:docMk/>
            <pc:sldMk cId="1830734000" sldId="259"/>
            <ac:picMk id="5" creationId="{D161BE4D-1AD8-7A6D-E722-1E6C34A392F3}"/>
          </ac:picMkLst>
        </pc:picChg>
      </pc:sldChg>
      <pc:sldChg chg="addSp delSp modSp new mod">
        <pc:chgData name="John Liu" userId="f98ddcc6-0743-4826-816c-39906d77a8d6" providerId="ADAL" clId="{83D9E68B-CA8E-4D4B-88A3-ECCFBC171ED4}" dt="2025-07-01T20:58:15.116" v="4" actId="22"/>
        <pc:sldMkLst>
          <pc:docMk/>
          <pc:sldMk cId="2808520936" sldId="260"/>
        </pc:sldMkLst>
        <pc:spChg chg="del">
          <ac:chgData name="John Liu" userId="f98ddcc6-0743-4826-816c-39906d77a8d6" providerId="ADAL" clId="{83D9E68B-CA8E-4D4B-88A3-ECCFBC171ED4}" dt="2025-07-01T20:58:15.116" v="4" actId="22"/>
          <ac:spMkLst>
            <pc:docMk/>
            <pc:sldMk cId="2808520936" sldId="260"/>
            <ac:spMk id="3" creationId="{2A498340-E8C1-31C5-74BF-818AA0AF59AE}"/>
          </ac:spMkLst>
        </pc:spChg>
        <pc:picChg chg="add mod ord">
          <ac:chgData name="John Liu" userId="f98ddcc6-0743-4826-816c-39906d77a8d6" providerId="ADAL" clId="{83D9E68B-CA8E-4D4B-88A3-ECCFBC171ED4}" dt="2025-07-01T20:58:15.116" v="4" actId="22"/>
          <ac:picMkLst>
            <pc:docMk/>
            <pc:sldMk cId="2808520936" sldId="260"/>
            <ac:picMk id="5" creationId="{A7676DA8-9AFA-71E2-369A-EB4980F377E6}"/>
          </ac:picMkLst>
        </pc:picChg>
      </pc:sldChg>
      <pc:sldChg chg="addSp delSp modSp new mod">
        <pc:chgData name="John Liu" userId="f98ddcc6-0743-4826-816c-39906d77a8d6" providerId="ADAL" clId="{83D9E68B-CA8E-4D4B-88A3-ECCFBC171ED4}" dt="2025-07-01T21:08:45.539" v="42" actId="1076"/>
        <pc:sldMkLst>
          <pc:docMk/>
          <pc:sldMk cId="778945658" sldId="261"/>
        </pc:sldMkLst>
        <pc:spChg chg="mod">
          <ac:chgData name="John Liu" userId="f98ddcc6-0743-4826-816c-39906d77a8d6" providerId="ADAL" clId="{83D9E68B-CA8E-4D4B-88A3-ECCFBC171ED4}" dt="2025-07-01T21:08:40.682" v="39" actId="1076"/>
          <ac:spMkLst>
            <pc:docMk/>
            <pc:sldMk cId="778945658" sldId="261"/>
            <ac:spMk id="2" creationId="{BE46698B-E575-7D7D-AB45-6B47A3A0D039}"/>
          </ac:spMkLst>
        </pc:spChg>
        <pc:spChg chg="del">
          <ac:chgData name="John Liu" userId="f98ddcc6-0743-4826-816c-39906d77a8d6" providerId="ADAL" clId="{83D9E68B-CA8E-4D4B-88A3-ECCFBC171ED4}" dt="2025-07-01T21:07:55.503" v="28" actId="22"/>
          <ac:spMkLst>
            <pc:docMk/>
            <pc:sldMk cId="778945658" sldId="261"/>
            <ac:spMk id="3" creationId="{0A29D1E6-36C9-E11F-F91A-B4895F97F4C6}"/>
          </ac:spMkLst>
        </pc:spChg>
        <pc:picChg chg="add mod ord">
          <ac:chgData name="John Liu" userId="f98ddcc6-0743-4826-816c-39906d77a8d6" providerId="ADAL" clId="{83D9E68B-CA8E-4D4B-88A3-ECCFBC171ED4}" dt="2025-07-01T21:08:45.539" v="42" actId="1076"/>
          <ac:picMkLst>
            <pc:docMk/>
            <pc:sldMk cId="778945658" sldId="261"/>
            <ac:picMk id="5" creationId="{5927E490-1A35-D664-5657-C403C4B6338B}"/>
          </ac:picMkLst>
        </pc:picChg>
      </pc:sldChg>
      <pc:sldChg chg="addSp delSp modSp new mod">
        <pc:chgData name="John Liu" userId="f98ddcc6-0743-4826-816c-39906d77a8d6" providerId="ADAL" clId="{83D9E68B-CA8E-4D4B-88A3-ECCFBC171ED4}" dt="2025-07-01T21:08:25.952" v="33"/>
        <pc:sldMkLst>
          <pc:docMk/>
          <pc:sldMk cId="3813410807" sldId="262"/>
        </pc:sldMkLst>
        <pc:spChg chg="mod">
          <ac:chgData name="John Liu" userId="f98ddcc6-0743-4826-816c-39906d77a8d6" providerId="ADAL" clId="{83D9E68B-CA8E-4D4B-88A3-ECCFBC171ED4}" dt="2025-07-01T21:08:25.952" v="33"/>
          <ac:spMkLst>
            <pc:docMk/>
            <pc:sldMk cId="3813410807" sldId="262"/>
            <ac:spMk id="2" creationId="{9E988246-90E7-6072-4883-7136E4B9EB1D}"/>
          </ac:spMkLst>
        </pc:spChg>
        <pc:spChg chg="del">
          <ac:chgData name="John Liu" userId="f98ddcc6-0743-4826-816c-39906d77a8d6" providerId="ADAL" clId="{83D9E68B-CA8E-4D4B-88A3-ECCFBC171ED4}" dt="2025-07-01T21:06:37.114" v="7" actId="22"/>
          <ac:spMkLst>
            <pc:docMk/>
            <pc:sldMk cId="3813410807" sldId="262"/>
            <ac:spMk id="3" creationId="{72036EEA-50B2-3722-BF3F-0B0786C185B4}"/>
          </ac:spMkLst>
        </pc:spChg>
        <pc:picChg chg="add mod ord">
          <ac:chgData name="John Liu" userId="f98ddcc6-0743-4826-816c-39906d77a8d6" providerId="ADAL" clId="{83D9E68B-CA8E-4D4B-88A3-ECCFBC171ED4}" dt="2025-07-01T21:06:37.114" v="7" actId="22"/>
          <ac:picMkLst>
            <pc:docMk/>
            <pc:sldMk cId="3813410807" sldId="262"/>
            <ac:picMk id="5" creationId="{FDB3F9E5-55CA-8F30-5B8E-818B2548B663}"/>
          </ac:picMkLst>
        </pc:picChg>
      </pc:sldChg>
      <pc:sldChg chg="addSp delSp modSp new mod">
        <pc:chgData name="John Liu" userId="f98ddcc6-0743-4826-816c-39906d77a8d6" providerId="ADAL" clId="{83D9E68B-CA8E-4D4B-88A3-ECCFBC171ED4}" dt="2025-07-01T21:08:30.013" v="35"/>
        <pc:sldMkLst>
          <pc:docMk/>
          <pc:sldMk cId="1092047710" sldId="263"/>
        </pc:sldMkLst>
        <pc:spChg chg="mod">
          <ac:chgData name="John Liu" userId="f98ddcc6-0743-4826-816c-39906d77a8d6" providerId="ADAL" clId="{83D9E68B-CA8E-4D4B-88A3-ECCFBC171ED4}" dt="2025-07-01T21:08:30.013" v="35"/>
          <ac:spMkLst>
            <pc:docMk/>
            <pc:sldMk cId="1092047710" sldId="263"/>
            <ac:spMk id="2" creationId="{56FEA514-A328-8029-4EA0-FE2878B9A18D}"/>
          </ac:spMkLst>
        </pc:spChg>
        <pc:spChg chg="del">
          <ac:chgData name="John Liu" userId="f98ddcc6-0743-4826-816c-39906d77a8d6" providerId="ADAL" clId="{83D9E68B-CA8E-4D4B-88A3-ECCFBC171ED4}" dt="2025-07-01T21:07:20.719" v="27" actId="22"/>
          <ac:spMkLst>
            <pc:docMk/>
            <pc:sldMk cId="1092047710" sldId="263"/>
            <ac:spMk id="3" creationId="{B95D3A7C-5789-348C-075A-CFA90C8555A1}"/>
          </ac:spMkLst>
        </pc:spChg>
        <pc:picChg chg="add mod ord">
          <ac:chgData name="John Liu" userId="f98ddcc6-0743-4826-816c-39906d77a8d6" providerId="ADAL" clId="{83D9E68B-CA8E-4D4B-88A3-ECCFBC171ED4}" dt="2025-07-01T21:07:20.719" v="27" actId="22"/>
          <ac:picMkLst>
            <pc:docMk/>
            <pc:sldMk cId="1092047710" sldId="263"/>
            <ac:picMk id="5" creationId="{CD6258F4-BC62-923D-8B3A-1F44A897E8B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6B1B4-8921-352B-A6A9-BC5852F9C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BE629-61EE-D5B9-E2A8-55EC0E020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9E9C2-BD37-897A-D3A3-7129A438C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8CCDA-F1C6-489C-A5DF-7027530CEBBA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8E05D-B384-3DF3-0E74-9AE34B6CC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20D93-CACF-AE9A-8DAC-869A4E4B4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155E-BC92-4D74-8C0C-5A748A9F6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17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91FA7-86D0-3391-94A5-F7CB45218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668EB-623E-E0CC-A857-7C85F070C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42AEA-226D-07C6-3E32-326484846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8CCDA-F1C6-489C-A5DF-7027530CEBBA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F3B6C-5D94-2495-88E7-D3D285161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C9ECF-2E86-77EB-021B-0F483762E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155E-BC92-4D74-8C0C-5A748A9F6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21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379CCF-FB52-ECD0-B20C-0442464D8B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D38843-DE51-A8BB-2001-FEAD07E8D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DA281-6CE6-4EBE-B681-C1623F48F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8CCDA-F1C6-489C-A5DF-7027530CEBBA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E7953-8552-F30F-E0D6-6C8C8D678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FF7B3-E42E-779F-B596-DC9541A46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155E-BC92-4D74-8C0C-5A748A9F6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78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64C36-77EE-91D5-95E8-979DB2863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43EB2-C51D-B1AA-3EC2-43AB2E5A7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0A1D8-8383-C2A2-19A3-A5312741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8CCDA-F1C6-489C-A5DF-7027530CEBBA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B4AC6-7F42-4250-0BB4-D81B29A9C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4ADF9-E7DC-B7D8-A880-D03E0BCF1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155E-BC92-4D74-8C0C-5A748A9F6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4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8C225-96C8-50BD-201E-EFD6EF96E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6A2CE-C3BA-423B-7DDD-C029A9BC3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7CEAE-9B41-514C-7CFF-B8AA4CAFE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8CCDA-F1C6-489C-A5DF-7027530CEBBA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CBBBA-6028-E4AB-E6DE-175186E1C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BEB01-1440-64D2-DE3C-EF4BB6F24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155E-BC92-4D74-8C0C-5A748A9F6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57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91746-7C04-BD3D-5DD1-1D1448A3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95986-DD4A-6EBF-5E70-9739474900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8F782-ADA9-3C12-BD2D-B31CDCF5C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0F711-BCDE-24ED-F834-2C7C7D68B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8CCDA-F1C6-489C-A5DF-7027530CEBBA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C70B27-F2A8-07DC-376F-0CDF2B118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BB59F-54E2-C88A-0992-D1477AE6C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155E-BC92-4D74-8C0C-5A748A9F6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83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354F9-86D9-45AA-BC6E-9C6713856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7F3A4-6F93-90EA-9A8F-0469DE262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CE540A-D92E-E22B-4592-00AC33E52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BC4027-5A5F-DAD2-CEC5-CBD7C256C3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2045DB-4791-BD4E-0203-73DEABCB98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E939D9-835D-3E91-8A26-261D4EC15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8CCDA-F1C6-489C-A5DF-7027530CEBBA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8AEFC5-0DDC-F621-316E-D3A93ABF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BD6040-FC16-9B5B-104B-9097CA75D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155E-BC92-4D74-8C0C-5A748A9F6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0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C29EB-5FD7-6AC1-1F78-5A7A816AA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50EF27-66B0-5ED7-251D-6ED980652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8CCDA-F1C6-489C-A5DF-7027530CEBBA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572042-EFFE-6269-60D3-726971542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1A046A-675A-9814-D8FF-4CA36FBAC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155E-BC92-4D74-8C0C-5A748A9F6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13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A0BDEA-B302-E19C-C6D6-92DB5D253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8CCDA-F1C6-489C-A5DF-7027530CEBBA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053256-01F9-01A6-4798-B5A459A3D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4F367-6BE7-241A-B547-C943CE5F3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155E-BC92-4D74-8C0C-5A748A9F6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48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BBB31-A327-147B-83EB-242FD59A3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00539-2A66-E38B-3A10-9C87535AF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2AD0C9-48AD-2904-B106-D8C4BB715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73A72-677C-D7A5-B22C-C9E951BF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8CCDA-F1C6-489C-A5DF-7027530CEBBA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62315-50CD-BEFA-C6CB-12901B181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CE0A1-1636-C4DC-5ACE-16C53515C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155E-BC92-4D74-8C0C-5A748A9F6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26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38BC-6844-1722-9AFC-8DCF7CEBF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C67F49-FFD6-24DE-65F8-D580DE3DE7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D8E4B-72E7-6BB3-A893-FD39F436E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BD95D-2A30-44B5-D1B7-5F8380699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8CCDA-F1C6-489C-A5DF-7027530CEBBA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D9D8D-998E-A2B6-F1B1-CAE90A18E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264DB-1D56-0F3B-1819-E78555248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B155E-BC92-4D74-8C0C-5A748A9F6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16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79D337-FF35-85EC-EDC9-30703CC37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79374-9046-3EF5-D8DE-3A9F54D4C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C7695-4D8A-1887-2F59-A7A2E1C8A0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D8CCDA-F1C6-489C-A5DF-7027530CEBBA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B7AAE-5EC2-1FC6-B7BF-843C5696C6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B0E72-1882-1AD5-9EAC-5F93AF65D2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EB155E-BC92-4D74-8C0C-5A748A9F6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3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C6989-6DB8-B31C-2ED4-F503C8688F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DDR5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956F3C-1720-07B7-237F-8DF8192AD0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48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BB4B7-5E27-30F4-C4DB-87C9E0471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DDR5 Controller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03E7E2-9D69-B920-EBF4-22593483EA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6687" y="1825625"/>
            <a:ext cx="7898625" cy="4351338"/>
          </a:xfrm>
        </p:spPr>
      </p:pic>
    </p:spTree>
    <p:extLst>
      <p:ext uri="{BB962C8B-B14F-4D97-AF65-F5344CB8AC3E}">
        <p14:creationId xmlns:p14="http://schemas.microsoft.com/office/powerpoint/2010/main" val="480157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92B6B-452C-4E21-DC71-6CA818D67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4F7B93-8221-175E-1EC5-5F7002BBB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6863" y="1825625"/>
            <a:ext cx="7338273" cy="4351338"/>
          </a:xfrm>
        </p:spPr>
      </p:pic>
    </p:spTree>
    <p:extLst>
      <p:ext uri="{BB962C8B-B14F-4D97-AF65-F5344CB8AC3E}">
        <p14:creationId xmlns:p14="http://schemas.microsoft.com/office/powerpoint/2010/main" val="1624628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7D54B-A7F2-CA89-0C31-A81B18851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61BE4D-1AD8-7A6D-E722-1E6C34A392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0590" y="2102546"/>
            <a:ext cx="9150820" cy="3797495"/>
          </a:xfrm>
        </p:spPr>
      </p:pic>
    </p:spTree>
    <p:extLst>
      <p:ext uri="{BB962C8B-B14F-4D97-AF65-F5344CB8AC3E}">
        <p14:creationId xmlns:p14="http://schemas.microsoft.com/office/powerpoint/2010/main" val="1830734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3133B-E691-950B-8D8E-7534C88D8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676DA8-9AFA-71E2-369A-EB4980F377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9041" y="1825625"/>
            <a:ext cx="7253918" cy="4351338"/>
          </a:xfrm>
        </p:spPr>
      </p:pic>
    </p:spTree>
    <p:extLst>
      <p:ext uri="{BB962C8B-B14F-4D97-AF65-F5344CB8AC3E}">
        <p14:creationId xmlns:p14="http://schemas.microsoft.com/office/powerpoint/2010/main" val="2808520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6698B-E575-7D7D-AB45-6B47A3A0D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471" y="94583"/>
            <a:ext cx="10515600" cy="1325563"/>
          </a:xfrm>
        </p:spPr>
        <p:txBody>
          <a:bodyPr/>
          <a:lstStyle/>
          <a:p>
            <a:r>
              <a:rPr lang="en-US" dirty="0"/>
              <a:t>DDR with TX/RX AMI Support Back-Channel Link Training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27E490-1A35-D664-5657-C403C4B633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4604" y="1420146"/>
            <a:ext cx="7662627" cy="4948650"/>
          </a:xfrm>
        </p:spPr>
      </p:pic>
    </p:spTree>
    <p:extLst>
      <p:ext uri="{BB962C8B-B14F-4D97-AF65-F5344CB8AC3E}">
        <p14:creationId xmlns:p14="http://schemas.microsoft.com/office/powerpoint/2010/main" val="778945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88246-90E7-6072-4883-7136E4B9E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DDR with TX/RX AMI Support Back-Channel Link Training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B3F9E5-55CA-8F30-5B8E-818B2548B6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3997" y="1825625"/>
            <a:ext cx="6864006" cy="4351338"/>
          </a:xfrm>
        </p:spPr>
      </p:pic>
    </p:spTree>
    <p:extLst>
      <p:ext uri="{BB962C8B-B14F-4D97-AF65-F5344CB8AC3E}">
        <p14:creationId xmlns:p14="http://schemas.microsoft.com/office/powerpoint/2010/main" val="3813410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EA514-A328-8029-4EA0-FE2878B9A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DDR with TX/RX AMI Support Back-Channel Link Training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6258F4-BC62-923D-8B3A-1F44A897E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9307" y="1912036"/>
            <a:ext cx="7493385" cy="4178515"/>
          </a:xfrm>
        </p:spPr>
      </p:pic>
    </p:spTree>
    <p:extLst>
      <p:ext uri="{BB962C8B-B14F-4D97-AF65-F5344CB8AC3E}">
        <p14:creationId xmlns:p14="http://schemas.microsoft.com/office/powerpoint/2010/main" val="1092047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33</Words>
  <Application>Microsoft Office PowerPoint</Application>
  <PresentationFormat>Widescreen</PresentationFormat>
  <Paragraphs>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DDR5</vt:lpstr>
      <vt:lpstr>DDR5 Controller</vt:lpstr>
      <vt:lpstr>PowerPoint Presentation</vt:lpstr>
      <vt:lpstr>PowerPoint Presentation</vt:lpstr>
      <vt:lpstr>PowerPoint Presentation</vt:lpstr>
      <vt:lpstr>DDR with TX/RX AMI Support Back-Channel Link Training</vt:lpstr>
      <vt:lpstr>DDR with TX/RX AMI Support Back-Channel Link Training</vt:lpstr>
      <vt:lpstr>DDR with TX/RX AMI Support Back-Channel Link Training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Liu</dc:creator>
  <cp:lastModifiedBy>John Liu</cp:lastModifiedBy>
  <cp:revision>1</cp:revision>
  <dcterms:created xsi:type="dcterms:W3CDTF">2025-07-01T20:56:57Z</dcterms:created>
  <dcterms:modified xsi:type="dcterms:W3CDTF">2025-07-01T21:08:46Z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b82cb1d-c2e0-4643-920a-bbe7b2d7cc47_Enabled">
    <vt:lpwstr>true</vt:lpwstr>
  </property>
  <property fmtid="{D5CDD505-2E9C-101B-9397-08002B2CF9AE}" pid="3" name="MSIP_Label_5b82cb1d-c2e0-4643-920a-bbe7b2d7cc47_SetDate">
    <vt:lpwstr>2025-07-01T20:57:15Z</vt:lpwstr>
  </property>
  <property fmtid="{D5CDD505-2E9C-101B-9397-08002B2CF9AE}" pid="4" name="MSIP_Label_5b82cb1d-c2e0-4643-920a-bbe7b2d7cc47_Method">
    <vt:lpwstr>Standard</vt:lpwstr>
  </property>
  <property fmtid="{D5CDD505-2E9C-101B-9397-08002B2CF9AE}" pid="5" name="MSIP_Label_5b82cb1d-c2e0-4643-920a-bbe7b2d7cc47_Name">
    <vt:lpwstr>Confidential (Default)</vt:lpwstr>
  </property>
  <property fmtid="{D5CDD505-2E9C-101B-9397-08002B2CF9AE}" pid="6" name="MSIP_Label_5b82cb1d-c2e0-4643-920a-bbe7b2d7cc47_SiteId">
    <vt:lpwstr>3bc2b170-fd94-476d-b0ce-4229bdc904a7</vt:lpwstr>
  </property>
  <property fmtid="{D5CDD505-2E9C-101B-9397-08002B2CF9AE}" pid="7" name="MSIP_Label_5b82cb1d-c2e0-4643-920a-bbe7b2d7cc47_ActionId">
    <vt:lpwstr>1ba9d105-a5aa-427e-a09a-9d8d1fb3d8c8</vt:lpwstr>
  </property>
  <property fmtid="{D5CDD505-2E9C-101B-9397-08002B2CF9AE}" pid="8" name="MSIP_Label_5b82cb1d-c2e0-4643-920a-bbe7b2d7cc47_ContentBits">
    <vt:lpwstr>0</vt:lpwstr>
  </property>
  <property fmtid="{D5CDD505-2E9C-101B-9397-08002B2CF9AE}" pid="9" name="MSIP_Label_5b82cb1d-c2e0-4643-920a-bbe7b2d7cc47_Tag">
    <vt:lpwstr>10, 3, 0, 1</vt:lpwstr>
  </property>
</Properties>
</file>