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53A63-8F7B-4711-B5F5-CC0C2F28C011}" v="8" dt="2025-06-17T21:14:55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iu" userId="f98ddcc6-0743-4826-816c-39906d77a8d6" providerId="ADAL" clId="{64F53A63-8F7B-4711-B5F5-CC0C2F28C011}"/>
    <pc:docChg chg="undo custSel modSld">
      <pc:chgData name="John Liu" userId="f98ddcc6-0743-4826-816c-39906d77a8d6" providerId="ADAL" clId="{64F53A63-8F7B-4711-B5F5-CC0C2F28C011}" dt="2025-06-17T21:15:12.136" v="129" actId="1076"/>
      <pc:docMkLst>
        <pc:docMk/>
      </pc:docMkLst>
      <pc:sldChg chg="addSp modSp mod">
        <pc:chgData name="John Liu" userId="f98ddcc6-0743-4826-816c-39906d77a8d6" providerId="ADAL" clId="{64F53A63-8F7B-4711-B5F5-CC0C2F28C011}" dt="2025-06-17T21:15:12.136" v="129" actId="1076"/>
        <pc:sldMkLst>
          <pc:docMk/>
          <pc:sldMk cId="742734629" sldId="260"/>
        </pc:sldMkLst>
        <pc:spChg chg="add mod">
          <ac:chgData name="John Liu" userId="f98ddcc6-0743-4826-816c-39906d77a8d6" providerId="ADAL" clId="{64F53A63-8F7B-4711-B5F5-CC0C2F28C011}" dt="2025-06-17T21:10:24.268" v="33" actId="58"/>
          <ac:spMkLst>
            <pc:docMk/>
            <pc:sldMk cId="742734629" sldId="260"/>
            <ac:spMk id="182" creationId="{1D83BB4E-F2F9-0E24-4FA8-9B6F215CB18F}"/>
          </ac:spMkLst>
        </pc:spChg>
        <pc:spChg chg="add mod">
          <ac:chgData name="John Liu" userId="f98ddcc6-0743-4826-816c-39906d77a8d6" providerId="ADAL" clId="{64F53A63-8F7B-4711-B5F5-CC0C2F28C011}" dt="2025-06-17T21:10:29.632" v="34"/>
          <ac:spMkLst>
            <pc:docMk/>
            <pc:sldMk cId="742734629" sldId="260"/>
            <ac:spMk id="183" creationId="{C8FDEEE1-38B8-434A-3F11-9C36F176EED4}"/>
          </ac:spMkLst>
        </pc:spChg>
        <pc:spChg chg="add mod">
          <ac:chgData name="John Liu" userId="f98ddcc6-0743-4826-816c-39906d77a8d6" providerId="ADAL" clId="{64F53A63-8F7B-4711-B5F5-CC0C2F28C011}" dt="2025-06-17T21:10:48.773" v="44" actId="20577"/>
          <ac:spMkLst>
            <pc:docMk/>
            <pc:sldMk cId="742734629" sldId="260"/>
            <ac:spMk id="184" creationId="{775CB310-E9C0-5ABA-45AB-D8987ED00A61}"/>
          </ac:spMkLst>
        </pc:spChg>
        <pc:spChg chg="add mod">
          <ac:chgData name="John Liu" userId="f98ddcc6-0743-4826-816c-39906d77a8d6" providerId="ADAL" clId="{64F53A63-8F7B-4711-B5F5-CC0C2F28C011}" dt="2025-06-17T21:12:08.798" v="72" actId="20577"/>
          <ac:spMkLst>
            <pc:docMk/>
            <pc:sldMk cId="742734629" sldId="260"/>
            <ac:spMk id="185" creationId="{0529236D-97FD-490A-00EB-053CB0D67211}"/>
          </ac:spMkLst>
        </pc:spChg>
        <pc:spChg chg="add mod">
          <ac:chgData name="John Liu" userId="f98ddcc6-0743-4826-816c-39906d77a8d6" providerId="ADAL" clId="{64F53A63-8F7B-4711-B5F5-CC0C2F28C011}" dt="2025-06-17T21:12:12.407" v="74" actId="20577"/>
          <ac:spMkLst>
            <pc:docMk/>
            <pc:sldMk cId="742734629" sldId="260"/>
            <ac:spMk id="186" creationId="{1104764C-C4DB-1A87-96A3-7D0EDAB2C238}"/>
          </ac:spMkLst>
        </pc:spChg>
        <pc:spChg chg="add mod">
          <ac:chgData name="John Liu" userId="f98ddcc6-0743-4826-816c-39906d77a8d6" providerId="ADAL" clId="{64F53A63-8F7B-4711-B5F5-CC0C2F28C011}" dt="2025-06-17T21:14:32.437" v="101" actId="20577"/>
          <ac:spMkLst>
            <pc:docMk/>
            <pc:sldMk cId="742734629" sldId="260"/>
            <ac:spMk id="187" creationId="{91FE2B96-FB80-8A21-53AE-BD7706DE0309}"/>
          </ac:spMkLst>
        </pc:spChg>
        <pc:spChg chg="add mod">
          <ac:chgData name="John Liu" userId="f98ddcc6-0743-4826-816c-39906d77a8d6" providerId="ADAL" clId="{64F53A63-8F7B-4711-B5F5-CC0C2F28C011}" dt="2025-06-17T21:15:12.136" v="129" actId="1076"/>
          <ac:spMkLst>
            <pc:docMk/>
            <pc:sldMk cId="742734629" sldId="260"/>
            <ac:spMk id="188" creationId="{7453921C-693A-B305-C54D-922F887FF2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2337-8B5F-4631-5BC8-FA3E7EAF2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DAFAB-930D-A3F1-8296-BE7B4DC71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EE017-95B9-6632-8D51-D05618A40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71132-2031-5A0A-ADB5-743F42B3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989E9-9158-D9DA-1630-CB12DF5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2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164B-F736-04F1-0EDA-A7158BE0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4106C-5358-6181-6BDD-D3572E2C9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A990F-C862-9917-178E-10A932DA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7246-4092-295A-F9CD-8250545F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68E74-5616-159F-1588-FBC2FF6E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1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EC304-1BDB-198A-40B8-23C318AB4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11619-FB1D-18A1-74E6-8E069FC8A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4AAA-AC53-9C7D-B840-186072FA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11C6-D448-F569-8310-1B52C011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EED1-11B5-65D0-426A-6743FC83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1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6609-BF3E-6A73-AAE4-D3DE1896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598E-D672-4DA7-1E13-79A46550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2BF2-7E6A-2A1A-2E58-85825706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9E5DE-58F1-3E6B-1DE4-B750C267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339C-1B40-C706-102B-FCECDF52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6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DFAD6-585F-3783-F4F4-BE4B615D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DEA45-C478-F006-B6AC-1FA04D8E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B58C-EEE6-2548-E011-BFBFF9AA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BCA8F-FBC9-91FB-F4B9-8FFAF6DF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0A07-9F72-83F3-8C0D-722EE98E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C2E8-C262-59F0-995F-49A90505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85356-A962-0470-FA8B-EABE70B75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1BA4-BDCF-F72B-4C2B-16D3F1BE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E555-DC03-1DB6-7BAF-0CC8DB52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325C3-B16B-DDDB-BCBE-A593904D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C8C1E-DD76-FAC6-021B-FBEFBCF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8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A2A4-A3ED-AA55-FC1D-D641A4430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93332-D307-C74C-5F3E-05EC6B648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4A297-F34F-B26E-E514-E41B22BE6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9CF67-6AB7-2E75-683B-A5B3ED855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929251-13BE-CC84-B3BD-A7601F659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4CA1F-A958-F853-246F-D80F65AF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266C86-52C5-16EE-A03C-E09BE600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88689-2093-EC11-49B5-BFBCE68C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6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39C8-C1F6-257C-4111-E1B8013B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011934-A5F9-14B4-8D2C-57A4F5A6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7D98C-BBD5-B607-22BA-218FD5AB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B92B1-D0D9-7BEC-079E-E8409C26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3F263F-04A4-4025-1A3A-AEDD0D5C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BB7FE-8754-5080-FC63-BA0735A6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CCBAE-3BAE-F370-B78E-3A9049D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8CA3-75E0-4BA3-A6AA-7E1336AA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16139-E51F-CC7F-887E-DA7E29D6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11A9B-22A3-D0BF-C35C-FF6768C1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8DE9-D108-C769-D6E4-793E417B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8770A-ADB0-92A6-DD2C-DD8F64C8A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AA7CC-468A-AFC3-F26D-D8E8896D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8609-AC0E-FE72-19C8-5E73F99A3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8EA54-2793-6BE2-3858-ABF761A67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B34FF-0651-D5B9-8847-0DA484CC0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920B9-1A27-8A6E-499E-59AAE245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F4F9E-196A-B850-31DE-001746CA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7D828-4198-190B-A268-689C0A98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3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20A86B-FB88-E456-1B8A-E7B53AD05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6C12F-A820-7E1B-F908-701DA9184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CBEA-70C4-4AB1-613A-9AEA8F6EE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EE9F1-C939-4E34-B24E-C1724D1B6C5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C3C1F-9678-37D2-C41A-0BCE24A3F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FA0EF-4334-C296-8DBB-02FB89763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02940-0810-4127-B644-39E6B8171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29C9-E6F8-75C3-11C2-94B9382C7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FFE+CDR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E40B5-4276-11E4-BB53-CAC801389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0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1E96-39DD-0D17-36DA-1013DA81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4707E-EBF7-ECAD-B5B8-1AB19FD91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4592" y="2140648"/>
            <a:ext cx="5162815" cy="3721291"/>
          </a:xfrm>
        </p:spPr>
      </p:pic>
    </p:spTree>
    <p:extLst>
      <p:ext uri="{BB962C8B-B14F-4D97-AF65-F5344CB8AC3E}">
        <p14:creationId xmlns:p14="http://schemas.microsoft.com/office/powerpoint/2010/main" val="45816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250E-D0C7-7CC1-EC72-82131B6B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CTLE FFE+CDR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9AA40B-C107-9F06-E891-C8619DA17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448" y="1845358"/>
            <a:ext cx="5893103" cy="4311872"/>
          </a:xfrm>
        </p:spPr>
      </p:pic>
    </p:spTree>
    <p:extLst>
      <p:ext uri="{BB962C8B-B14F-4D97-AF65-F5344CB8AC3E}">
        <p14:creationId xmlns:p14="http://schemas.microsoft.com/office/powerpoint/2010/main" val="74773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D6454-3CD3-9D72-02D3-B5512173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CTLE FFE+CDR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87203-2950-354D-B037-2D34FA24B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832" y="1571038"/>
            <a:ext cx="5893103" cy="4311872"/>
          </a:xfrm>
        </p:spPr>
      </p:pic>
    </p:spTree>
    <p:extLst>
      <p:ext uri="{BB962C8B-B14F-4D97-AF65-F5344CB8AC3E}">
        <p14:creationId xmlns:p14="http://schemas.microsoft.com/office/powerpoint/2010/main" val="3875380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9B85ECD-EA34-CFAF-81CE-01E1423B0A57}"/>
              </a:ext>
            </a:extLst>
          </p:cNvPr>
          <p:cNvGrpSpPr/>
          <p:nvPr/>
        </p:nvGrpSpPr>
        <p:grpSpPr>
          <a:xfrm>
            <a:off x="3712464" y="2916936"/>
            <a:ext cx="580644" cy="681228"/>
            <a:chOff x="3712464" y="2916936"/>
            <a:chExt cx="580644" cy="681228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1F7D3CB8-5FB7-EC44-D6E1-C962C945E7C0}"/>
                </a:ext>
              </a:extLst>
            </p:cNvPr>
            <p:cNvSpPr/>
            <p:nvPr/>
          </p:nvSpPr>
          <p:spPr>
            <a:xfrm rot="5400000">
              <a:off x="3662172" y="2967228"/>
              <a:ext cx="681228" cy="58064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43AC25-AB53-4A1A-62BD-6AF8B31D49F7}"/>
                </a:ext>
              </a:extLst>
            </p:cNvPr>
            <p:cNvSpPr txBox="1"/>
            <p:nvPr/>
          </p:nvSpPr>
          <p:spPr>
            <a:xfrm>
              <a:off x="3712464" y="3059668"/>
              <a:ext cx="48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C0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013724-961C-D907-9DBA-85B0BE45076C}"/>
              </a:ext>
            </a:extLst>
          </p:cNvPr>
          <p:cNvGrpSpPr/>
          <p:nvPr/>
        </p:nvGrpSpPr>
        <p:grpSpPr>
          <a:xfrm>
            <a:off x="3712464" y="1823728"/>
            <a:ext cx="580644" cy="681228"/>
            <a:chOff x="3712464" y="2916936"/>
            <a:chExt cx="580644" cy="681228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E272A56F-4E80-C38B-AFDF-7FDFDF18B98D}"/>
                </a:ext>
              </a:extLst>
            </p:cNvPr>
            <p:cNvSpPr/>
            <p:nvPr/>
          </p:nvSpPr>
          <p:spPr>
            <a:xfrm rot="5400000">
              <a:off x="3662172" y="2967228"/>
              <a:ext cx="681228" cy="58064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74C944-A5B4-1980-69D4-A07BE83F6ABE}"/>
                </a:ext>
              </a:extLst>
            </p:cNvPr>
            <p:cNvSpPr txBox="1"/>
            <p:nvPr/>
          </p:nvSpPr>
          <p:spPr>
            <a:xfrm>
              <a:off x="3712464" y="3059668"/>
              <a:ext cx="580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C-1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2F29C8-2012-1DAE-7E0B-597EA1BBC27F}"/>
              </a:ext>
            </a:extLst>
          </p:cNvPr>
          <p:cNvGrpSpPr/>
          <p:nvPr/>
        </p:nvGrpSpPr>
        <p:grpSpPr>
          <a:xfrm>
            <a:off x="3712464" y="3874008"/>
            <a:ext cx="580644" cy="681228"/>
            <a:chOff x="3712464" y="2916936"/>
            <a:chExt cx="580644" cy="68122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00531D2-A6B1-73FC-D02D-5206DA62B60B}"/>
                </a:ext>
              </a:extLst>
            </p:cNvPr>
            <p:cNvSpPr/>
            <p:nvPr/>
          </p:nvSpPr>
          <p:spPr>
            <a:xfrm rot="5400000">
              <a:off x="3662172" y="2967228"/>
              <a:ext cx="681228" cy="58064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B2A864-539C-C9C7-3DB1-83DA4187EAE7}"/>
                </a:ext>
              </a:extLst>
            </p:cNvPr>
            <p:cNvSpPr txBox="1"/>
            <p:nvPr/>
          </p:nvSpPr>
          <p:spPr>
            <a:xfrm>
              <a:off x="3712464" y="3059668"/>
              <a:ext cx="48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E9465B-BCDB-A497-E330-2A60967CB9F3}"/>
              </a:ext>
            </a:extLst>
          </p:cNvPr>
          <p:cNvGrpSpPr/>
          <p:nvPr/>
        </p:nvGrpSpPr>
        <p:grpSpPr>
          <a:xfrm>
            <a:off x="3732615" y="4999609"/>
            <a:ext cx="580644" cy="681228"/>
            <a:chOff x="3712464" y="2916936"/>
            <a:chExt cx="580644" cy="681228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DD13CAB-CC56-E83E-AD21-8702FC33FEA4}"/>
                </a:ext>
              </a:extLst>
            </p:cNvPr>
            <p:cNvSpPr/>
            <p:nvPr/>
          </p:nvSpPr>
          <p:spPr>
            <a:xfrm rot="5400000">
              <a:off x="3662172" y="2967228"/>
              <a:ext cx="681228" cy="58064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B9B9D6-DA50-0660-CC61-D51B01E5B1A8}"/>
                </a:ext>
              </a:extLst>
            </p:cNvPr>
            <p:cNvSpPr txBox="1"/>
            <p:nvPr/>
          </p:nvSpPr>
          <p:spPr>
            <a:xfrm>
              <a:off x="3712464" y="3059668"/>
              <a:ext cx="48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2B99FA-A50E-8D31-1CC9-2A819E7D3F00}"/>
              </a:ext>
            </a:extLst>
          </p:cNvPr>
          <p:cNvGrpSpPr/>
          <p:nvPr/>
        </p:nvGrpSpPr>
        <p:grpSpPr>
          <a:xfrm>
            <a:off x="4756235" y="1918597"/>
            <a:ext cx="484632" cy="491490"/>
            <a:chOff x="6373368" y="2151126"/>
            <a:chExt cx="484632" cy="49149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EAF035-AFA8-E0B1-30B3-FA4066D98C3C}"/>
                </a:ext>
              </a:extLst>
            </p:cNvPr>
            <p:cNvSpPr/>
            <p:nvPr/>
          </p:nvSpPr>
          <p:spPr>
            <a:xfrm>
              <a:off x="6373368" y="2151126"/>
              <a:ext cx="484632" cy="4914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E0A22BA-89DB-C4BF-2290-1BBB4CECD4F1}"/>
                </a:ext>
              </a:extLst>
            </p:cNvPr>
            <p:cNvGrpSpPr/>
            <p:nvPr/>
          </p:nvGrpSpPr>
          <p:grpSpPr>
            <a:xfrm>
              <a:off x="6403848" y="2217039"/>
              <a:ext cx="423672" cy="359664"/>
              <a:chOff x="6096000" y="1557528"/>
              <a:chExt cx="423672" cy="359664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420993F-966E-DF89-22A7-AC26345AA3CF}"/>
                  </a:ext>
                </a:extLst>
              </p:cNvPr>
              <p:cNvCxnSpPr/>
              <p:nvPr/>
            </p:nvCxnSpPr>
            <p:spPr>
              <a:xfrm>
                <a:off x="6096000" y="1737360"/>
                <a:ext cx="4236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2644319-A1C1-6E7C-9F2D-6376CA7073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424" y="1557528"/>
                <a:ext cx="0" cy="3596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473D88F-22B6-A177-49E5-C6BCEB769A8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4313259" y="2156468"/>
            <a:ext cx="442976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08ED60-D8AF-40C8-EDBB-B7CC8B6AB39C}"/>
              </a:ext>
            </a:extLst>
          </p:cNvPr>
          <p:cNvGrpSpPr/>
          <p:nvPr/>
        </p:nvGrpSpPr>
        <p:grpSpPr>
          <a:xfrm>
            <a:off x="4771487" y="3015233"/>
            <a:ext cx="484632" cy="491490"/>
            <a:chOff x="6373368" y="2151126"/>
            <a:chExt cx="484632" cy="49149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A668289-B103-901A-4496-C7EDDA4A486C}"/>
                </a:ext>
              </a:extLst>
            </p:cNvPr>
            <p:cNvSpPr/>
            <p:nvPr/>
          </p:nvSpPr>
          <p:spPr>
            <a:xfrm>
              <a:off x="6373368" y="2151126"/>
              <a:ext cx="484632" cy="4914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CF5099E-BBCE-E3F0-9F53-A4343FF841F5}"/>
                </a:ext>
              </a:extLst>
            </p:cNvPr>
            <p:cNvGrpSpPr/>
            <p:nvPr/>
          </p:nvGrpSpPr>
          <p:grpSpPr>
            <a:xfrm>
              <a:off x="6403848" y="2217039"/>
              <a:ext cx="423672" cy="359664"/>
              <a:chOff x="6096000" y="1557528"/>
              <a:chExt cx="423672" cy="359664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F4BF182-63DC-81C5-FFBB-54123CBA438B}"/>
                  </a:ext>
                </a:extLst>
              </p:cNvPr>
              <p:cNvCxnSpPr/>
              <p:nvPr/>
            </p:nvCxnSpPr>
            <p:spPr>
              <a:xfrm>
                <a:off x="6096000" y="1737360"/>
                <a:ext cx="4236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E23AD58-5A27-AE5A-F6D5-9B8BA2641F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424" y="1557528"/>
                <a:ext cx="0" cy="3596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E3417D-B58E-4485-AC41-379D09F45F0D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328511" y="3253104"/>
            <a:ext cx="442976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AA47AE-FAB7-969A-2E2A-3ED41B427C58}"/>
              </a:ext>
            </a:extLst>
          </p:cNvPr>
          <p:cNvGrpSpPr/>
          <p:nvPr/>
        </p:nvGrpSpPr>
        <p:grpSpPr>
          <a:xfrm>
            <a:off x="4764702" y="3952047"/>
            <a:ext cx="484632" cy="491490"/>
            <a:chOff x="6373368" y="2151126"/>
            <a:chExt cx="484632" cy="49149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D8D53C-6368-851E-8A1F-6DB8DC7A7BB0}"/>
                </a:ext>
              </a:extLst>
            </p:cNvPr>
            <p:cNvSpPr/>
            <p:nvPr/>
          </p:nvSpPr>
          <p:spPr>
            <a:xfrm>
              <a:off x="6373368" y="2151126"/>
              <a:ext cx="484632" cy="4914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E10748C-CD99-F741-01BA-B19A9D08FFA4}"/>
                </a:ext>
              </a:extLst>
            </p:cNvPr>
            <p:cNvGrpSpPr/>
            <p:nvPr/>
          </p:nvGrpSpPr>
          <p:grpSpPr>
            <a:xfrm>
              <a:off x="6403848" y="2217039"/>
              <a:ext cx="423672" cy="359664"/>
              <a:chOff x="6096000" y="1557528"/>
              <a:chExt cx="423672" cy="359664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D308F76-F3EB-104D-D0E7-DCABA5E100D0}"/>
                  </a:ext>
                </a:extLst>
              </p:cNvPr>
              <p:cNvCxnSpPr/>
              <p:nvPr/>
            </p:nvCxnSpPr>
            <p:spPr>
              <a:xfrm>
                <a:off x="6096000" y="1737360"/>
                <a:ext cx="4236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83C80FF-A8DE-2655-4ABC-E614EB6B6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424" y="1557528"/>
                <a:ext cx="0" cy="3596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7070E0-278B-B982-6412-5A5A985C8CCB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4321726" y="4189918"/>
            <a:ext cx="442976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56844D-13D2-59E0-3EFA-56C44DC2C3EE}"/>
              </a:ext>
            </a:extLst>
          </p:cNvPr>
          <p:cNvGrpSpPr/>
          <p:nvPr/>
        </p:nvGrpSpPr>
        <p:grpSpPr>
          <a:xfrm>
            <a:off x="4767072" y="5096891"/>
            <a:ext cx="484632" cy="491490"/>
            <a:chOff x="6373368" y="2151126"/>
            <a:chExt cx="484632" cy="49149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F7E960-C023-4A88-DDF3-BEC146E9475F}"/>
                </a:ext>
              </a:extLst>
            </p:cNvPr>
            <p:cNvSpPr/>
            <p:nvPr/>
          </p:nvSpPr>
          <p:spPr>
            <a:xfrm>
              <a:off x="6373368" y="2151126"/>
              <a:ext cx="484632" cy="4914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48D68A6-E7C2-32AD-CFD8-E26835172BCD}"/>
                </a:ext>
              </a:extLst>
            </p:cNvPr>
            <p:cNvGrpSpPr/>
            <p:nvPr/>
          </p:nvGrpSpPr>
          <p:grpSpPr>
            <a:xfrm>
              <a:off x="6403848" y="2217039"/>
              <a:ext cx="423672" cy="359664"/>
              <a:chOff x="6096000" y="1557528"/>
              <a:chExt cx="423672" cy="35966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C8779F3-F417-6877-3C0B-7F04767C4B8A}"/>
                  </a:ext>
                </a:extLst>
              </p:cNvPr>
              <p:cNvCxnSpPr/>
              <p:nvPr/>
            </p:nvCxnSpPr>
            <p:spPr>
              <a:xfrm>
                <a:off x="6096000" y="1737360"/>
                <a:ext cx="4236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73FFF66-9E81-B6E7-B81A-E1D1B56BC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424" y="1557528"/>
                <a:ext cx="0" cy="3596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EF7CB-CEA7-C315-16CF-DC9F89BE20E5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324096" y="5334762"/>
            <a:ext cx="442976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E57A050-C17A-5696-DB9A-F1ACA8C83E94}"/>
              </a:ext>
            </a:extLst>
          </p:cNvPr>
          <p:cNvGrpSpPr/>
          <p:nvPr/>
        </p:nvGrpSpPr>
        <p:grpSpPr>
          <a:xfrm>
            <a:off x="2701446" y="2704147"/>
            <a:ext cx="580644" cy="425577"/>
            <a:chOff x="2421467" y="1984510"/>
            <a:chExt cx="580644" cy="4255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90479E-0103-30F1-42B4-724A7CB9D1DF}"/>
                </a:ext>
              </a:extLst>
            </p:cNvPr>
            <p:cNvSpPr/>
            <p:nvPr/>
          </p:nvSpPr>
          <p:spPr>
            <a:xfrm>
              <a:off x="2421467" y="1984510"/>
              <a:ext cx="580644" cy="42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6B48EE-C024-A672-9A7B-E16C3987F5FB}"/>
                </a:ext>
              </a:extLst>
            </p:cNvPr>
            <p:cNvSpPr txBox="1"/>
            <p:nvPr/>
          </p:nvSpPr>
          <p:spPr>
            <a:xfrm>
              <a:off x="2513429" y="2040755"/>
              <a:ext cx="423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30000" dirty="0"/>
                <a:t>-1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31A779-0AC2-D8F9-5511-6F1E0530C081}"/>
              </a:ext>
            </a:extLst>
          </p:cNvPr>
          <p:cNvGrpSpPr/>
          <p:nvPr/>
        </p:nvGrpSpPr>
        <p:grpSpPr>
          <a:xfrm>
            <a:off x="2706936" y="3720511"/>
            <a:ext cx="580644" cy="425577"/>
            <a:chOff x="2421467" y="1984510"/>
            <a:chExt cx="580644" cy="42557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AEE30A-8929-7A1C-C160-DDE123874EAC}"/>
                </a:ext>
              </a:extLst>
            </p:cNvPr>
            <p:cNvSpPr/>
            <p:nvPr/>
          </p:nvSpPr>
          <p:spPr>
            <a:xfrm>
              <a:off x="2421467" y="1984510"/>
              <a:ext cx="580644" cy="42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5630E6A-6B00-6BB0-B64F-7963F52AEF10}"/>
                </a:ext>
              </a:extLst>
            </p:cNvPr>
            <p:cNvSpPr txBox="1"/>
            <p:nvPr/>
          </p:nvSpPr>
          <p:spPr>
            <a:xfrm>
              <a:off x="2513429" y="2040755"/>
              <a:ext cx="423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30000" dirty="0"/>
                <a:t>-1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135DED-A86A-F49C-F56B-6257E9B58E94}"/>
              </a:ext>
            </a:extLst>
          </p:cNvPr>
          <p:cNvGrpSpPr/>
          <p:nvPr/>
        </p:nvGrpSpPr>
        <p:grpSpPr>
          <a:xfrm>
            <a:off x="2719070" y="4689128"/>
            <a:ext cx="580644" cy="425577"/>
            <a:chOff x="2421467" y="1984510"/>
            <a:chExt cx="580644" cy="425577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DF9C5C-EB47-9D3B-3BC1-EF3BBB27B98A}"/>
                </a:ext>
              </a:extLst>
            </p:cNvPr>
            <p:cNvSpPr/>
            <p:nvPr/>
          </p:nvSpPr>
          <p:spPr>
            <a:xfrm>
              <a:off x="2421467" y="1984510"/>
              <a:ext cx="580644" cy="42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5455AE-ECB6-7B0E-6DA8-5CB1EB3F67A7}"/>
                </a:ext>
              </a:extLst>
            </p:cNvPr>
            <p:cNvSpPr txBox="1"/>
            <p:nvPr/>
          </p:nvSpPr>
          <p:spPr>
            <a:xfrm>
              <a:off x="2513429" y="2040755"/>
              <a:ext cx="423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30000" dirty="0"/>
                <a:t>-1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F4C14F6-09C0-0E1B-8547-014A249BF8CC}"/>
              </a:ext>
            </a:extLst>
          </p:cNvPr>
          <p:cNvCxnSpPr>
            <a:cxnSpLocks/>
          </p:cNvCxnSpPr>
          <p:nvPr/>
        </p:nvCxnSpPr>
        <p:spPr>
          <a:xfrm>
            <a:off x="1828800" y="2168872"/>
            <a:ext cx="18684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3AA513-11F6-C1BE-5DD1-8BB13A237B04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991768" y="2168872"/>
            <a:ext cx="0" cy="53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3FA83A9-6DAA-8214-1CD3-77AC56AEBD69}"/>
              </a:ext>
            </a:extLst>
          </p:cNvPr>
          <p:cNvCxnSpPr>
            <a:cxnSpLocks/>
          </p:cNvCxnSpPr>
          <p:nvPr/>
        </p:nvCxnSpPr>
        <p:spPr>
          <a:xfrm>
            <a:off x="2991768" y="3161362"/>
            <a:ext cx="0" cy="53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3B31E2F-F6AA-F45D-935D-B34D982EDD18}"/>
              </a:ext>
            </a:extLst>
          </p:cNvPr>
          <p:cNvCxnSpPr>
            <a:cxnSpLocks/>
          </p:cNvCxnSpPr>
          <p:nvPr/>
        </p:nvCxnSpPr>
        <p:spPr>
          <a:xfrm>
            <a:off x="2991768" y="4146088"/>
            <a:ext cx="0" cy="53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7C830EC-4843-9B3F-CB25-51B6AA076272}"/>
              </a:ext>
            </a:extLst>
          </p:cNvPr>
          <p:cNvCxnSpPr>
            <a:cxnSpLocks/>
          </p:cNvCxnSpPr>
          <p:nvPr/>
        </p:nvCxnSpPr>
        <p:spPr>
          <a:xfrm>
            <a:off x="3022756" y="5114705"/>
            <a:ext cx="0" cy="210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825B527-C08F-550F-A9B4-66F3BB1D0F92}"/>
              </a:ext>
            </a:extLst>
          </p:cNvPr>
          <p:cNvCxnSpPr>
            <a:cxnSpLocks/>
          </p:cNvCxnSpPr>
          <p:nvPr/>
        </p:nvCxnSpPr>
        <p:spPr>
          <a:xfrm>
            <a:off x="2991768" y="5325533"/>
            <a:ext cx="740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EF100DE-236A-C73D-3296-0E74224BB4F6}"/>
              </a:ext>
            </a:extLst>
          </p:cNvPr>
          <p:cNvCxnSpPr>
            <a:cxnSpLocks/>
          </p:cNvCxnSpPr>
          <p:nvPr/>
        </p:nvCxnSpPr>
        <p:spPr>
          <a:xfrm>
            <a:off x="2991768" y="4223004"/>
            <a:ext cx="740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82E310-662E-1593-E629-31D636FC8AC0}"/>
              </a:ext>
            </a:extLst>
          </p:cNvPr>
          <p:cNvCxnSpPr>
            <a:cxnSpLocks/>
          </p:cNvCxnSpPr>
          <p:nvPr/>
        </p:nvCxnSpPr>
        <p:spPr>
          <a:xfrm>
            <a:off x="2991767" y="3260979"/>
            <a:ext cx="740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D6C459E0-AEF8-12CC-4890-582FD14E846B}"/>
              </a:ext>
            </a:extLst>
          </p:cNvPr>
          <p:cNvSpPr txBox="1"/>
          <p:nvPr/>
        </p:nvSpPr>
        <p:spPr>
          <a:xfrm>
            <a:off x="1828800" y="1781794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X[n+1]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5E201-C9C6-C410-BDAF-75388C6A3AE7}"/>
              </a:ext>
            </a:extLst>
          </p:cNvPr>
          <p:cNvSpPr txBox="1"/>
          <p:nvPr/>
        </p:nvSpPr>
        <p:spPr>
          <a:xfrm>
            <a:off x="1845569" y="310433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X[n]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1F1035-9A80-29F1-64F4-B77373478659}"/>
              </a:ext>
            </a:extLst>
          </p:cNvPr>
          <p:cNvSpPr txBox="1"/>
          <p:nvPr/>
        </p:nvSpPr>
        <p:spPr>
          <a:xfrm>
            <a:off x="1810473" y="4146088"/>
            <a:ext cx="75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X[n-1]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0F2F509-76E2-349B-4D80-0AF4FE1CEFF4}"/>
              </a:ext>
            </a:extLst>
          </p:cNvPr>
          <p:cNvSpPr txBox="1"/>
          <p:nvPr/>
        </p:nvSpPr>
        <p:spPr>
          <a:xfrm>
            <a:off x="1818467" y="511470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X[n-2]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ED0D39A-7C78-42BB-25C8-4B5F00904EDE}"/>
              </a:ext>
            </a:extLst>
          </p:cNvPr>
          <p:cNvCxnSpPr>
            <a:cxnSpLocks/>
          </p:cNvCxnSpPr>
          <p:nvPr/>
        </p:nvCxnSpPr>
        <p:spPr>
          <a:xfrm flipV="1">
            <a:off x="5007018" y="4429851"/>
            <a:ext cx="0" cy="650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C08458-2682-6227-2FB2-B7B471AB3A33}"/>
              </a:ext>
            </a:extLst>
          </p:cNvPr>
          <p:cNvCxnSpPr>
            <a:cxnSpLocks/>
          </p:cNvCxnSpPr>
          <p:nvPr/>
        </p:nvCxnSpPr>
        <p:spPr>
          <a:xfrm flipV="1">
            <a:off x="5017855" y="2379058"/>
            <a:ext cx="0" cy="650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9AF0DB9-C608-C49C-4499-8F87574FE2FD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5013803" y="3506723"/>
            <a:ext cx="0" cy="515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222D731-171F-6D2D-61E1-A8B920656874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5240867" y="2164342"/>
            <a:ext cx="473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ADC2D1F-14FE-AA79-93D7-5BE70581734D}"/>
              </a:ext>
            </a:extLst>
          </p:cNvPr>
          <p:cNvGrpSpPr/>
          <p:nvPr/>
        </p:nvGrpSpPr>
        <p:grpSpPr>
          <a:xfrm>
            <a:off x="5655444" y="683904"/>
            <a:ext cx="484632" cy="491490"/>
            <a:chOff x="6373368" y="2151126"/>
            <a:chExt cx="484632" cy="49149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DA5B68-9CE3-A803-7253-190C2DE2F637}"/>
                </a:ext>
              </a:extLst>
            </p:cNvPr>
            <p:cNvSpPr/>
            <p:nvPr/>
          </p:nvSpPr>
          <p:spPr>
            <a:xfrm>
              <a:off x="6373368" y="2151126"/>
              <a:ext cx="484632" cy="4914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766C4FF-8FE9-FA13-85F7-353CDEFFE67C}"/>
                </a:ext>
              </a:extLst>
            </p:cNvPr>
            <p:cNvGrpSpPr/>
            <p:nvPr/>
          </p:nvGrpSpPr>
          <p:grpSpPr>
            <a:xfrm>
              <a:off x="6403848" y="2217039"/>
              <a:ext cx="423672" cy="359664"/>
              <a:chOff x="6096000" y="1557528"/>
              <a:chExt cx="423672" cy="359664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31DAEB3-7A45-D1E8-F573-86555A918843}"/>
                  </a:ext>
                </a:extLst>
              </p:cNvPr>
              <p:cNvCxnSpPr/>
              <p:nvPr/>
            </p:nvCxnSpPr>
            <p:spPr>
              <a:xfrm>
                <a:off x="6096000" y="1737360"/>
                <a:ext cx="4236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44919AF-B240-E104-CA17-69C450D4B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424" y="1557528"/>
                <a:ext cx="0" cy="3596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D12F229-12D9-66FF-0C8A-8B473857D19C}"/>
              </a:ext>
            </a:extLst>
          </p:cNvPr>
          <p:cNvGrpSpPr/>
          <p:nvPr/>
        </p:nvGrpSpPr>
        <p:grpSpPr>
          <a:xfrm>
            <a:off x="5730191" y="1823728"/>
            <a:ext cx="409885" cy="586359"/>
            <a:chOff x="6503176" y="1871162"/>
            <a:chExt cx="409885" cy="58635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DFE1166-DD72-665B-F70F-6C5359D4F396}"/>
                </a:ext>
              </a:extLst>
            </p:cNvPr>
            <p:cNvSpPr/>
            <p:nvPr/>
          </p:nvSpPr>
          <p:spPr>
            <a:xfrm>
              <a:off x="6503176" y="1871162"/>
              <a:ext cx="409885" cy="5863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185B8C8-DEFB-F94A-E66B-059C9E6E6E14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75" y="2324624"/>
              <a:ext cx="709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4F3E37A-DBAE-73F1-000C-D8CD9AC798E2}"/>
                </a:ext>
              </a:extLst>
            </p:cNvPr>
            <p:cNvCxnSpPr>
              <a:cxnSpLocks/>
            </p:cNvCxnSpPr>
            <p:nvPr/>
          </p:nvCxnSpPr>
          <p:spPr>
            <a:xfrm>
              <a:off x="6708118" y="2020832"/>
              <a:ext cx="7095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3189DAD-07BD-5C18-4B21-4FC588419CD9}"/>
                </a:ext>
              </a:extLst>
            </p:cNvPr>
            <p:cNvCxnSpPr/>
            <p:nvPr/>
          </p:nvCxnSpPr>
          <p:spPr>
            <a:xfrm>
              <a:off x="6708118" y="2020832"/>
              <a:ext cx="0" cy="314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9DCDDB-3FF8-1A02-A51C-2CA2807EFE96}"/>
              </a:ext>
            </a:extLst>
          </p:cNvPr>
          <p:cNvGrpSpPr/>
          <p:nvPr/>
        </p:nvGrpSpPr>
        <p:grpSpPr>
          <a:xfrm flipH="1">
            <a:off x="6593502" y="2901308"/>
            <a:ext cx="580644" cy="681228"/>
            <a:chOff x="3712464" y="2916936"/>
            <a:chExt cx="580644" cy="681228"/>
          </a:xfrm>
        </p:grpSpPr>
        <p:sp>
          <p:nvSpPr>
            <p:cNvPr id="151" name="Isosceles Triangle 150">
              <a:extLst>
                <a:ext uri="{FF2B5EF4-FFF2-40B4-BE49-F238E27FC236}">
                  <a16:creationId xmlns:a16="http://schemas.microsoft.com/office/drawing/2014/main" id="{CFB39185-2565-AA96-9B3F-D9BA49ED01F2}"/>
                </a:ext>
              </a:extLst>
            </p:cNvPr>
            <p:cNvSpPr/>
            <p:nvPr/>
          </p:nvSpPr>
          <p:spPr>
            <a:xfrm rot="5400000">
              <a:off x="3662172" y="2967228"/>
              <a:ext cx="681228" cy="580644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4FC83AF-1A25-E03B-5613-DD281C51F07C}"/>
                </a:ext>
              </a:extLst>
            </p:cNvPr>
            <p:cNvSpPr txBox="1"/>
            <p:nvPr/>
          </p:nvSpPr>
          <p:spPr>
            <a:xfrm>
              <a:off x="3712464" y="3059668"/>
              <a:ext cx="480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H1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C0F15A2-2C21-4AA0-DEC2-A9480E57A640}"/>
              </a:ext>
            </a:extLst>
          </p:cNvPr>
          <p:cNvGrpSpPr/>
          <p:nvPr/>
        </p:nvGrpSpPr>
        <p:grpSpPr>
          <a:xfrm flipH="1">
            <a:off x="5630491" y="2999605"/>
            <a:ext cx="484632" cy="491490"/>
            <a:chOff x="6373368" y="2151126"/>
            <a:chExt cx="484632" cy="491490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E67FFA4-8D55-5B8C-CD4F-E1A9C617389F}"/>
                </a:ext>
              </a:extLst>
            </p:cNvPr>
            <p:cNvSpPr/>
            <p:nvPr/>
          </p:nvSpPr>
          <p:spPr>
            <a:xfrm>
              <a:off x="6373368" y="2151126"/>
              <a:ext cx="484632" cy="4914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C4538E2-9BEC-9CB1-BF7B-3118CBF60579}"/>
                </a:ext>
              </a:extLst>
            </p:cNvPr>
            <p:cNvGrpSpPr/>
            <p:nvPr/>
          </p:nvGrpSpPr>
          <p:grpSpPr>
            <a:xfrm>
              <a:off x="6403848" y="2217039"/>
              <a:ext cx="423672" cy="359664"/>
              <a:chOff x="6096000" y="1557528"/>
              <a:chExt cx="423672" cy="359664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27FAAB8-DB5F-A255-71C4-D6655402399E}"/>
                  </a:ext>
                </a:extLst>
              </p:cNvPr>
              <p:cNvCxnSpPr/>
              <p:nvPr/>
            </p:nvCxnSpPr>
            <p:spPr>
              <a:xfrm>
                <a:off x="6096000" y="1737360"/>
                <a:ext cx="42367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9F57513-9A83-9C1E-4116-ABB28371F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424" y="1557528"/>
                <a:ext cx="0" cy="3596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E640DA4-43F4-7F41-30A0-572EA08ECF0B}"/>
              </a:ext>
            </a:extLst>
          </p:cNvPr>
          <p:cNvCxnSpPr>
            <a:cxnSpLocks/>
            <a:endCxn id="154" idx="2"/>
          </p:cNvCxnSpPr>
          <p:nvPr/>
        </p:nvCxnSpPr>
        <p:spPr>
          <a:xfrm flipH="1">
            <a:off x="6115123" y="3237476"/>
            <a:ext cx="442976" cy="7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315C8F1-1E6A-1986-5F9F-399C1B3A05F1}"/>
              </a:ext>
            </a:extLst>
          </p:cNvPr>
          <p:cNvGrpSpPr/>
          <p:nvPr/>
        </p:nvGrpSpPr>
        <p:grpSpPr>
          <a:xfrm flipH="1">
            <a:off x="7604520" y="2688519"/>
            <a:ext cx="580644" cy="425577"/>
            <a:chOff x="2421467" y="1984510"/>
            <a:chExt cx="580644" cy="425577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EE188404-710B-DF84-6FD6-8DDA5F924F33}"/>
                </a:ext>
              </a:extLst>
            </p:cNvPr>
            <p:cNvSpPr/>
            <p:nvPr/>
          </p:nvSpPr>
          <p:spPr>
            <a:xfrm>
              <a:off x="2421467" y="1984510"/>
              <a:ext cx="580644" cy="4255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96C990B4-B33F-9CF4-E7BA-3AB978B2D469}"/>
                </a:ext>
              </a:extLst>
            </p:cNvPr>
            <p:cNvSpPr txBox="1"/>
            <p:nvPr/>
          </p:nvSpPr>
          <p:spPr>
            <a:xfrm>
              <a:off x="2513429" y="2040755"/>
              <a:ext cx="423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r>
                <a:rPr lang="en-US" baseline="30000" dirty="0"/>
                <a:t>-1</a:t>
              </a:r>
            </a:p>
          </p:txBody>
        </p: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33552A8-B4C4-446D-1BD1-316CC7BA9252}"/>
              </a:ext>
            </a:extLst>
          </p:cNvPr>
          <p:cNvCxnSpPr>
            <a:cxnSpLocks/>
          </p:cNvCxnSpPr>
          <p:nvPr/>
        </p:nvCxnSpPr>
        <p:spPr>
          <a:xfrm flipH="1">
            <a:off x="7153996" y="3245351"/>
            <a:ext cx="7408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0099EAF-F005-09B8-7EC9-4DA5CC82F87B}"/>
              </a:ext>
            </a:extLst>
          </p:cNvPr>
          <p:cNvCxnSpPr>
            <a:stCxn id="154" idx="6"/>
            <a:endCxn id="16" idx="5"/>
          </p:cNvCxnSpPr>
          <p:nvPr/>
        </p:nvCxnSpPr>
        <p:spPr>
          <a:xfrm flipH="1" flipV="1">
            <a:off x="5169894" y="2338110"/>
            <a:ext cx="460597" cy="907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A417D9A-577B-D7A7-27CA-133E61282C81}"/>
              </a:ext>
            </a:extLst>
          </p:cNvPr>
          <p:cNvCxnSpPr>
            <a:cxnSpLocks/>
          </p:cNvCxnSpPr>
          <p:nvPr/>
        </p:nvCxnSpPr>
        <p:spPr>
          <a:xfrm>
            <a:off x="6140076" y="2164342"/>
            <a:ext cx="22609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7EFECC6E-3AE8-F5AB-F2F3-3247AF1CBCE4}"/>
              </a:ext>
            </a:extLst>
          </p:cNvPr>
          <p:cNvCxnSpPr>
            <a:cxnSpLocks/>
          </p:cNvCxnSpPr>
          <p:nvPr/>
        </p:nvCxnSpPr>
        <p:spPr>
          <a:xfrm>
            <a:off x="7902111" y="2142449"/>
            <a:ext cx="0" cy="53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6882538-1FDF-8144-CD73-6CF66CBAD077}"/>
              </a:ext>
            </a:extLst>
          </p:cNvPr>
          <p:cNvCxnSpPr>
            <a:cxnSpLocks/>
          </p:cNvCxnSpPr>
          <p:nvPr/>
        </p:nvCxnSpPr>
        <p:spPr>
          <a:xfrm>
            <a:off x="7894843" y="3125794"/>
            <a:ext cx="0" cy="135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E719512-CEED-C3E4-3985-9DD58F2BE249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5169894" y="929649"/>
            <a:ext cx="485550" cy="1036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1B5B924-E9EE-59BE-AA4B-BF493D444940}"/>
              </a:ext>
            </a:extLst>
          </p:cNvPr>
          <p:cNvCxnSpPr>
            <a:cxnSpLocks/>
          </p:cNvCxnSpPr>
          <p:nvPr/>
        </p:nvCxnSpPr>
        <p:spPr>
          <a:xfrm flipV="1">
            <a:off x="5897760" y="1160112"/>
            <a:ext cx="0" cy="236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8C7DBF65-F3C7-9396-538D-1B9B90831382}"/>
              </a:ext>
            </a:extLst>
          </p:cNvPr>
          <p:cNvSpPr txBox="1"/>
          <p:nvPr/>
        </p:nvSpPr>
        <p:spPr>
          <a:xfrm>
            <a:off x="5685470" y="1310347"/>
            <a:ext cx="65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dLev</a:t>
            </a:r>
            <a:endParaRPr lang="en-US" dirty="0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10D732A-ECDC-F908-251E-4DC50466260A}"/>
              </a:ext>
            </a:extLst>
          </p:cNvPr>
          <p:cNvCxnSpPr>
            <a:cxnSpLocks/>
          </p:cNvCxnSpPr>
          <p:nvPr/>
        </p:nvCxnSpPr>
        <p:spPr>
          <a:xfrm>
            <a:off x="6170556" y="933991"/>
            <a:ext cx="5235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688961CB-6BA0-6821-9DF3-69D86A10ABC8}"/>
              </a:ext>
            </a:extLst>
          </p:cNvPr>
          <p:cNvSpPr txBox="1"/>
          <p:nvPr/>
        </p:nvSpPr>
        <p:spPr>
          <a:xfrm>
            <a:off x="6652332" y="68390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e[n]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234716C-B1AA-1CA0-08E4-3D9EE17140AA}"/>
              </a:ext>
            </a:extLst>
          </p:cNvPr>
          <p:cNvSpPr txBox="1"/>
          <p:nvPr/>
        </p:nvSpPr>
        <p:spPr>
          <a:xfrm>
            <a:off x="6890254" y="172528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d[n]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D83BB4E-F2F9-0E24-4FA8-9B6F215CB18F}"/>
              </a:ext>
            </a:extLst>
          </p:cNvPr>
          <p:cNvSpPr txBox="1"/>
          <p:nvPr/>
        </p:nvSpPr>
        <p:spPr>
          <a:xfrm>
            <a:off x="6336611" y="4016740"/>
            <a:ext cx="305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-1</a:t>
            </a:r>
            <a:r>
              <a:rPr lang="en-US" dirty="0"/>
              <a:t>[n+1]=C</a:t>
            </a:r>
            <a:r>
              <a:rPr lang="en-US" baseline="-25000" dirty="0"/>
              <a:t>-1</a:t>
            </a:r>
            <a:r>
              <a:rPr lang="en-US" dirty="0"/>
              <a:t>[n]-u*e[n]*x[n+1]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75CB310-E9C0-5ABA-45AB-D8987ED00A61}"/>
              </a:ext>
            </a:extLst>
          </p:cNvPr>
          <p:cNvSpPr txBox="1"/>
          <p:nvPr/>
        </p:nvSpPr>
        <p:spPr>
          <a:xfrm>
            <a:off x="6353430" y="4424071"/>
            <a:ext cx="272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</a:t>
            </a:r>
            <a:r>
              <a:rPr lang="en-US" dirty="0"/>
              <a:t>[n+1]=C</a:t>
            </a:r>
            <a:r>
              <a:rPr lang="en-US" baseline="-25000" dirty="0"/>
              <a:t>0</a:t>
            </a:r>
            <a:r>
              <a:rPr lang="en-US" dirty="0"/>
              <a:t>[n]-u*e[n]*x[n]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0529236D-97FD-490A-00EB-053CB0D67211}"/>
              </a:ext>
            </a:extLst>
          </p:cNvPr>
          <p:cNvSpPr txBox="1"/>
          <p:nvPr/>
        </p:nvSpPr>
        <p:spPr>
          <a:xfrm>
            <a:off x="6353430" y="4890409"/>
            <a:ext cx="2908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1</a:t>
            </a:r>
            <a:r>
              <a:rPr lang="en-US" dirty="0"/>
              <a:t>[n+1]=C</a:t>
            </a:r>
            <a:r>
              <a:rPr lang="en-US" baseline="-25000" dirty="0"/>
              <a:t>1</a:t>
            </a:r>
            <a:r>
              <a:rPr lang="en-US" dirty="0"/>
              <a:t>[n]-u*e[n]*x[n-1]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04764C-C4DB-1A87-96A3-7D0EDAB2C238}"/>
              </a:ext>
            </a:extLst>
          </p:cNvPr>
          <p:cNvSpPr txBox="1"/>
          <p:nvPr/>
        </p:nvSpPr>
        <p:spPr>
          <a:xfrm>
            <a:off x="6353430" y="5359942"/>
            <a:ext cx="292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2</a:t>
            </a:r>
            <a:r>
              <a:rPr lang="en-US" dirty="0"/>
              <a:t>[n+1]=C</a:t>
            </a:r>
            <a:r>
              <a:rPr lang="en-US" baseline="-25000" dirty="0"/>
              <a:t>2</a:t>
            </a:r>
            <a:r>
              <a:rPr lang="en-US" dirty="0"/>
              <a:t>[n]-u*e[n]*x[n-2]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1FE2B96-FB80-8A21-53AE-BD7706DE0309}"/>
              </a:ext>
            </a:extLst>
          </p:cNvPr>
          <p:cNvSpPr txBox="1"/>
          <p:nvPr/>
        </p:nvSpPr>
        <p:spPr>
          <a:xfrm>
            <a:off x="6353430" y="5864279"/>
            <a:ext cx="297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[n+1]=H</a:t>
            </a:r>
            <a:r>
              <a:rPr lang="en-US" baseline="-25000" dirty="0"/>
              <a:t>1</a:t>
            </a:r>
            <a:r>
              <a:rPr lang="en-US" dirty="0"/>
              <a:t>[n]+u*e[n]*d[n-1]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453921C-693A-B305-C54D-922F887FF210}"/>
              </a:ext>
            </a:extLst>
          </p:cNvPr>
          <p:cNvSpPr txBox="1"/>
          <p:nvPr/>
        </p:nvSpPr>
        <p:spPr>
          <a:xfrm>
            <a:off x="9345446" y="4429820"/>
            <a:ext cx="167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dLev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273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155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FFE+CDR</vt:lpstr>
      <vt:lpstr>Impulse Response</vt:lpstr>
      <vt:lpstr>CTLE FFE+CDR</vt:lpstr>
      <vt:lpstr>CTLE FFE+CDR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Liu</dc:creator>
  <cp:lastModifiedBy>John Liu</cp:lastModifiedBy>
  <cp:revision>2</cp:revision>
  <dcterms:created xsi:type="dcterms:W3CDTF">2025-06-17T18:59:15Z</dcterms:created>
  <dcterms:modified xsi:type="dcterms:W3CDTF">2025-06-17T21:15:13Z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82cb1d-c2e0-4643-920a-bbe7b2d7cc47_Enabled">
    <vt:lpwstr>true</vt:lpwstr>
  </property>
  <property fmtid="{D5CDD505-2E9C-101B-9397-08002B2CF9AE}" pid="3" name="MSIP_Label_5b82cb1d-c2e0-4643-920a-bbe7b2d7cc47_SetDate">
    <vt:lpwstr>2025-06-17T19:01:44Z</vt:lpwstr>
  </property>
  <property fmtid="{D5CDD505-2E9C-101B-9397-08002B2CF9AE}" pid="4" name="MSIP_Label_5b82cb1d-c2e0-4643-920a-bbe7b2d7cc47_Method">
    <vt:lpwstr>Standard</vt:lpwstr>
  </property>
  <property fmtid="{D5CDD505-2E9C-101B-9397-08002B2CF9AE}" pid="5" name="MSIP_Label_5b82cb1d-c2e0-4643-920a-bbe7b2d7cc47_Name">
    <vt:lpwstr>Confidential (Default)</vt:lpwstr>
  </property>
  <property fmtid="{D5CDD505-2E9C-101B-9397-08002B2CF9AE}" pid="6" name="MSIP_Label_5b82cb1d-c2e0-4643-920a-bbe7b2d7cc47_SiteId">
    <vt:lpwstr>3bc2b170-fd94-476d-b0ce-4229bdc904a7</vt:lpwstr>
  </property>
  <property fmtid="{D5CDD505-2E9C-101B-9397-08002B2CF9AE}" pid="7" name="MSIP_Label_5b82cb1d-c2e0-4643-920a-bbe7b2d7cc47_ActionId">
    <vt:lpwstr>6c19648b-b966-4e91-998d-cc2377a4bb01</vt:lpwstr>
  </property>
  <property fmtid="{D5CDD505-2E9C-101B-9397-08002B2CF9AE}" pid="8" name="MSIP_Label_5b82cb1d-c2e0-4643-920a-bbe7b2d7cc47_ContentBits">
    <vt:lpwstr>0</vt:lpwstr>
  </property>
  <property fmtid="{D5CDD505-2E9C-101B-9397-08002B2CF9AE}" pid="9" name="MSIP_Label_5b82cb1d-c2e0-4643-920a-bbe7b2d7cc47_Tag">
    <vt:lpwstr>10, 3, 0, 1</vt:lpwstr>
  </property>
</Properties>
</file>