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bad2682e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bad2682e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bad2682e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bad2682e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bad2682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bad2682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bad2682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6bad2682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bad2682e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6bad2682e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bad2682e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bad2682e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bad2682e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bad2682e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bad2682e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bad2682e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388" y="572700"/>
            <a:ext cx="5621518" cy="426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975" y="1204375"/>
            <a:ext cx="4456950" cy="33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676" y="0"/>
            <a:ext cx="66606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495" y="0"/>
            <a:ext cx="741301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727" y="1068875"/>
            <a:ext cx="6255498" cy="407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525" y="665300"/>
            <a:ext cx="6372552" cy="42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9937"/>
            <a:ext cx="4429777" cy="2983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6272" y="1200125"/>
            <a:ext cx="4268174" cy="245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750" y="417375"/>
            <a:ext cx="7117000" cy="472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