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iu" userId="f98ddcc6-0743-4826-816c-39906d77a8d6" providerId="ADAL" clId="{E3FA78DE-2789-4A26-8B03-6BAFE8A919CE}"/>
    <pc:docChg chg="addSld modSld">
      <pc:chgData name="John Liu" userId="f98ddcc6-0743-4826-816c-39906d77a8d6" providerId="ADAL" clId="{E3FA78DE-2789-4A26-8B03-6BAFE8A919CE}" dt="2025-07-01T17:42:16.519" v="13" actId="20577"/>
      <pc:docMkLst>
        <pc:docMk/>
      </pc:docMkLst>
      <pc:sldChg chg="modSp mod">
        <pc:chgData name="John Liu" userId="f98ddcc6-0743-4826-816c-39906d77a8d6" providerId="ADAL" clId="{E3FA78DE-2789-4A26-8B03-6BAFE8A919CE}" dt="2025-07-01T17:42:16.519" v="13" actId="20577"/>
        <pc:sldMkLst>
          <pc:docMk/>
          <pc:sldMk cId="3136597179" sldId="256"/>
        </pc:sldMkLst>
        <pc:spChg chg="mod">
          <ac:chgData name="John Liu" userId="f98ddcc6-0743-4826-816c-39906d77a8d6" providerId="ADAL" clId="{E3FA78DE-2789-4A26-8B03-6BAFE8A919CE}" dt="2025-07-01T17:42:16.519" v="13" actId="20577"/>
          <ac:spMkLst>
            <pc:docMk/>
            <pc:sldMk cId="3136597179" sldId="256"/>
            <ac:spMk id="2" creationId="{20746014-BA49-88A3-CE67-B57C4FE9F671}"/>
          </ac:spMkLst>
        </pc:spChg>
      </pc:sldChg>
      <pc:sldChg chg="addSp delSp modSp mod">
        <pc:chgData name="John Liu" userId="f98ddcc6-0743-4826-816c-39906d77a8d6" providerId="ADAL" clId="{E3FA78DE-2789-4A26-8B03-6BAFE8A919CE}" dt="2025-07-01T17:42:09.143" v="7" actId="22"/>
        <pc:sldMkLst>
          <pc:docMk/>
          <pc:sldMk cId="812272474" sldId="257"/>
        </pc:sldMkLst>
        <pc:spChg chg="del">
          <ac:chgData name="John Liu" userId="f98ddcc6-0743-4826-816c-39906d77a8d6" providerId="ADAL" clId="{E3FA78DE-2789-4A26-8B03-6BAFE8A919CE}" dt="2025-07-01T17:42:09.143" v="7" actId="22"/>
          <ac:spMkLst>
            <pc:docMk/>
            <pc:sldMk cId="812272474" sldId="257"/>
            <ac:spMk id="3" creationId="{23177398-BE71-A2B1-9ED9-251408038EF3}"/>
          </ac:spMkLst>
        </pc:spChg>
        <pc:picChg chg="add mod ord">
          <ac:chgData name="John Liu" userId="f98ddcc6-0743-4826-816c-39906d77a8d6" providerId="ADAL" clId="{E3FA78DE-2789-4A26-8B03-6BAFE8A919CE}" dt="2025-07-01T17:42:09.143" v="7" actId="22"/>
          <ac:picMkLst>
            <pc:docMk/>
            <pc:sldMk cId="812272474" sldId="257"/>
            <ac:picMk id="5" creationId="{AC46AFB2-CD1A-6FD5-EB19-FF4A91EB13F2}"/>
          </ac:picMkLst>
        </pc:picChg>
      </pc:sldChg>
      <pc:sldChg chg="addSp delSp modSp mod">
        <pc:chgData name="John Liu" userId="f98ddcc6-0743-4826-816c-39906d77a8d6" providerId="ADAL" clId="{E3FA78DE-2789-4A26-8B03-6BAFE8A919CE}" dt="2025-07-01T17:41:08.141" v="0" actId="22"/>
        <pc:sldMkLst>
          <pc:docMk/>
          <pc:sldMk cId="2871056243" sldId="258"/>
        </pc:sldMkLst>
        <pc:spChg chg="del">
          <ac:chgData name="John Liu" userId="f98ddcc6-0743-4826-816c-39906d77a8d6" providerId="ADAL" clId="{E3FA78DE-2789-4A26-8B03-6BAFE8A919CE}" dt="2025-07-01T17:41:08.141" v="0" actId="22"/>
          <ac:spMkLst>
            <pc:docMk/>
            <pc:sldMk cId="2871056243" sldId="258"/>
            <ac:spMk id="3" creationId="{AF4FAF07-F9F2-98D3-7B9F-5797BEFB7FE7}"/>
          </ac:spMkLst>
        </pc:spChg>
        <pc:picChg chg="add mod ord">
          <ac:chgData name="John Liu" userId="f98ddcc6-0743-4826-816c-39906d77a8d6" providerId="ADAL" clId="{E3FA78DE-2789-4A26-8B03-6BAFE8A919CE}" dt="2025-07-01T17:41:08.141" v="0" actId="22"/>
          <ac:picMkLst>
            <pc:docMk/>
            <pc:sldMk cId="2871056243" sldId="258"/>
            <ac:picMk id="5" creationId="{CA1E89EF-F2AF-F6D5-504A-2083E4BF4082}"/>
          </ac:picMkLst>
        </pc:picChg>
      </pc:sldChg>
      <pc:sldChg chg="addSp delSp modSp new mod">
        <pc:chgData name="John Liu" userId="f98ddcc6-0743-4826-816c-39906d77a8d6" providerId="ADAL" clId="{E3FA78DE-2789-4A26-8B03-6BAFE8A919CE}" dt="2025-07-01T17:41:51.543" v="6" actId="22"/>
        <pc:sldMkLst>
          <pc:docMk/>
          <pc:sldMk cId="527927801" sldId="260"/>
        </pc:sldMkLst>
        <pc:spChg chg="del">
          <ac:chgData name="John Liu" userId="f98ddcc6-0743-4826-816c-39906d77a8d6" providerId="ADAL" clId="{E3FA78DE-2789-4A26-8B03-6BAFE8A919CE}" dt="2025-07-01T17:41:51.543" v="6" actId="22"/>
          <ac:spMkLst>
            <pc:docMk/>
            <pc:sldMk cId="527927801" sldId="260"/>
            <ac:spMk id="3" creationId="{6B90A91F-01C5-E068-D272-6E9D66322C86}"/>
          </ac:spMkLst>
        </pc:spChg>
        <pc:picChg chg="add mod ord">
          <ac:chgData name="John Liu" userId="f98ddcc6-0743-4826-816c-39906d77a8d6" providerId="ADAL" clId="{E3FA78DE-2789-4A26-8B03-6BAFE8A919CE}" dt="2025-07-01T17:41:51.543" v="6" actId="22"/>
          <ac:picMkLst>
            <pc:docMk/>
            <pc:sldMk cId="527927801" sldId="260"/>
            <ac:picMk id="5" creationId="{A5B9FD9E-2994-81C0-E329-E70AA330095C}"/>
          </ac:picMkLst>
        </pc:picChg>
      </pc:sldChg>
      <pc:sldChg chg="addSp delSp modSp new mod">
        <pc:chgData name="John Liu" userId="f98ddcc6-0743-4826-816c-39906d77a8d6" providerId="ADAL" clId="{E3FA78DE-2789-4A26-8B03-6BAFE8A919CE}" dt="2025-07-01T17:41:37.821" v="5" actId="22"/>
        <pc:sldMkLst>
          <pc:docMk/>
          <pc:sldMk cId="4048106354" sldId="261"/>
        </pc:sldMkLst>
        <pc:spChg chg="del">
          <ac:chgData name="John Liu" userId="f98ddcc6-0743-4826-816c-39906d77a8d6" providerId="ADAL" clId="{E3FA78DE-2789-4A26-8B03-6BAFE8A919CE}" dt="2025-07-01T17:41:37.821" v="5" actId="22"/>
          <ac:spMkLst>
            <pc:docMk/>
            <pc:sldMk cId="4048106354" sldId="261"/>
            <ac:spMk id="3" creationId="{56B2AAC6-4FBF-40B8-E270-22657124569B}"/>
          </ac:spMkLst>
        </pc:spChg>
        <pc:picChg chg="add mod ord">
          <ac:chgData name="John Liu" userId="f98ddcc6-0743-4826-816c-39906d77a8d6" providerId="ADAL" clId="{E3FA78DE-2789-4A26-8B03-6BAFE8A919CE}" dt="2025-07-01T17:41:37.821" v="5" actId="22"/>
          <ac:picMkLst>
            <pc:docMk/>
            <pc:sldMk cId="4048106354" sldId="261"/>
            <ac:picMk id="5" creationId="{AF5514D6-5952-C007-2380-DCA2624A859D}"/>
          </ac:picMkLst>
        </pc:picChg>
      </pc:sldChg>
      <pc:sldChg chg="addSp delSp modSp new mod">
        <pc:chgData name="John Liu" userId="f98ddcc6-0743-4826-816c-39906d77a8d6" providerId="ADAL" clId="{E3FA78DE-2789-4A26-8B03-6BAFE8A919CE}" dt="2025-07-01T17:41:26.542" v="4" actId="22"/>
        <pc:sldMkLst>
          <pc:docMk/>
          <pc:sldMk cId="2806007241" sldId="262"/>
        </pc:sldMkLst>
        <pc:spChg chg="del">
          <ac:chgData name="John Liu" userId="f98ddcc6-0743-4826-816c-39906d77a8d6" providerId="ADAL" clId="{E3FA78DE-2789-4A26-8B03-6BAFE8A919CE}" dt="2025-07-01T17:41:26.542" v="4" actId="22"/>
          <ac:spMkLst>
            <pc:docMk/>
            <pc:sldMk cId="2806007241" sldId="262"/>
            <ac:spMk id="3" creationId="{9D05B393-4F7E-8FE6-4641-95C6192C857D}"/>
          </ac:spMkLst>
        </pc:spChg>
        <pc:picChg chg="add mod ord">
          <ac:chgData name="John Liu" userId="f98ddcc6-0743-4826-816c-39906d77a8d6" providerId="ADAL" clId="{E3FA78DE-2789-4A26-8B03-6BAFE8A919CE}" dt="2025-07-01T17:41:26.542" v="4" actId="22"/>
          <ac:picMkLst>
            <pc:docMk/>
            <pc:sldMk cId="2806007241" sldId="262"/>
            <ac:picMk id="5" creationId="{538776C5-7F0A-701B-71D1-4897D2B4B5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5B2F-4D15-22F2-C13F-F5F4EA84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1577C-679C-6E28-1C4C-53CAD6035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D9432-1E10-87AD-952F-372FA742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95F-03C8-42AC-B80D-D7B4FCA070D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3BD6A-F9B8-1BB4-329B-E8662405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EE6B6-6D61-A935-8E53-00D3F025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006B-C7A7-4222-8781-6E828EB4A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8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AAB3-A29B-6C3C-8DAB-3C48EC40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0952F-F9CE-6968-C6BB-BB12E743D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1D3BC-6CD1-4E11-A56E-C7946D0D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95F-03C8-42AC-B80D-D7B4FCA070D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BE35D-14FE-21B2-80DF-15F41202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A0B9-7661-FB05-FEE3-7813ED55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006B-C7A7-4222-8781-6E828EB4A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8729A-FCE7-D0E6-B58D-F85C1E9F4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1E34C-6AF2-3BF0-08F7-75A3A5977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CA9C3-7CE1-9C1F-2101-387EC129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95F-03C8-42AC-B80D-D7B4FCA070D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94501-58C4-C99B-FD5A-21C803CE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128F5-675F-1927-EAE4-97A285C1A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006B-C7A7-4222-8781-6E828EB4A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3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1E75-E279-6D72-5EE9-5037F27E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D24AE-97FB-B21B-6110-99868504D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C0AC1-901A-C67C-2594-AA33E714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95F-03C8-42AC-B80D-D7B4FCA070D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E63D7-C4E1-E62F-F8DD-CFB63404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3263D-647A-87EC-3E2B-51D0E7C7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006B-C7A7-4222-8781-6E828EB4A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71CA-B3CE-2422-C073-FCF39A34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F2E75-2746-4083-020E-0BA6C0E4A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F6D54-0027-D800-68E7-EFE3DBD2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95F-03C8-42AC-B80D-D7B4FCA070D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FF748-0678-7D4A-E594-12161ECB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A8D2-F152-F832-4CAE-EB3D084D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006B-C7A7-4222-8781-6E828EB4A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4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D1255-1CB9-7BD2-99F4-7063AA442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A374-F322-F2FA-E6F5-BF4F54FA7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571C4-CC1D-C593-422C-947554489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6F5CE-748A-BAA3-D329-DDC1EFFA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95F-03C8-42AC-B80D-D7B4FCA070D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77A78-CA07-33D4-7C39-169C6655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E5040-ADBE-274B-CED4-B8FB83F8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006B-C7A7-4222-8781-6E828EB4A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5DC-1465-C0B9-9780-759864527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AACC-0D51-91CF-7ECD-FAC390AB9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F8FF7-B637-964F-EA41-9F302E654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3499E-8E70-6EA7-7762-D3CDE34E3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E5C58-47F7-D315-BD52-2547D1ABB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3C4E0C-9258-0782-B29D-E69DD4CC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95F-03C8-42AC-B80D-D7B4FCA070D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925B0-6CB0-ED00-5878-65DC66AC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1C4BB-2229-B85B-6DDF-9C4B54F9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006B-C7A7-4222-8781-6E828EB4A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2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6028-B74B-49F8-8C1E-A5F066ED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F315E1-AF1A-54B6-2D7E-C54B5DE5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95F-03C8-42AC-B80D-D7B4FCA070D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DF4BB-3A2D-1791-C6E8-D16D72E2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08246-91C3-F91D-BFE0-6DEAB5FD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006B-C7A7-4222-8781-6E828EB4A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2B7D0-77C5-7DBB-551A-8590FB11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95F-03C8-42AC-B80D-D7B4FCA070D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E6827-5A90-927E-F8B6-8C9E87C0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1390F-FF70-47F7-DEFD-115110E2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006B-C7A7-4222-8781-6E828EB4A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1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5930-BEDF-0204-7086-FB81212D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2804F-AD83-2EC8-6FB7-CFE02EDFE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0ED28-CBA8-1854-D286-68ADAA0A9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2E4EF-6371-6DB5-FB93-6CA7111D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95F-03C8-42AC-B80D-D7B4FCA070D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A3B0F-5C51-4281-3387-DAEAEFBC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A688E-2D7E-82C7-FEFE-B3B12124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006B-C7A7-4222-8781-6E828EB4A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1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F10FA-299F-AE18-0558-3404F415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C20BC-EB87-D292-8736-7E2BFC09B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E79DD-2639-78D9-747A-AE81A2854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78704-9DBC-5443-48C6-D961F9E1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5095F-03C8-42AC-B80D-D7B4FCA070D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698F9-00CC-3D4C-9156-E48B913D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0FBFE-9C5A-DAF1-5010-945F4D42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006B-C7A7-4222-8781-6E828EB4A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426B7-D5DA-42DF-2C8E-2986FD8D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4F968-76F8-F5A1-D4FA-AFF4F34F7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5E340-3E6C-0313-8BF8-1B8807CB3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5095F-03C8-42AC-B80D-D7B4FCA070D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B5946-761D-60AB-3E63-41A940439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8AE51-E861-661E-8FE9-FF54412EF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B006B-C7A7-4222-8781-6E828EB4A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2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6014-BA49-88A3-CE67-B57C4FE9F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E138C-85F1-1CCC-8995-DBAAD0118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9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6F86-AD89-23DF-409A-F255CD16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6AFB2-CD1A-6FD5-EB19-FF4A91EB1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927" y="2140648"/>
            <a:ext cx="4788146" cy="3721291"/>
          </a:xfrm>
        </p:spPr>
      </p:pic>
    </p:spTree>
    <p:extLst>
      <p:ext uri="{BB962C8B-B14F-4D97-AF65-F5344CB8AC3E}">
        <p14:creationId xmlns:p14="http://schemas.microsoft.com/office/powerpoint/2010/main" val="81227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AA06-FF89-BB37-BC36-A40D4360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B9FD9E-2994-81C0-E329-E70AA3300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4774" y="2058094"/>
            <a:ext cx="4902452" cy="3886400"/>
          </a:xfrm>
        </p:spPr>
      </p:pic>
    </p:spTree>
    <p:extLst>
      <p:ext uri="{BB962C8B-B14F-4D97-AF65-F5344CB8AC3E}">
        <p14:creationId xmlns:p14="http://schemas.microsoft.com/office/powerpoint/2010/main" val="52792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DB11-F495-4E34-250B-0C16A0E7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5514D6-5952-C007-2380-DCA2624A8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519" y="2058094"/>
            <a:ext cx="5092962" cy="3886400"/>
          </a:xfrm>
        </p:spPr>
      </p:pic>
    </p:spTree>
    <p:extLst>
      <p:ext uri="{BB962C8B-B14F-4D97-AF65-F5344CB8AC3E}">
        <p14:creationId xmlns:p14="http://schemas.microsoft.com/office/powerpoint/2010/main" val="404810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5E33-5053-EDB6-A8D1-4E3614F4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776C5-7F0A-701B-71D1-4897D2B4B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2401" y="2159699"/>
            <a:ext cx="4807197" cy="3683189"/>
          </a:xfrm>
        </p:spPr>
      </p:pic>
    </p:spTree>
    <p:extLst>
      <p:ext uri="{BB962C8B-B14F-4D97-AF65-F5344CB8AC3E}">
        <p14:creationId xmlns:p14="http://schemas.microsoft.com/office/powerpoint/2010/main" val="2806007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E9E4-6FF7-739D-3416-D4BB17AC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1E89EF-F2AF-F6D5-504A-2083E4BF4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672" y="2039043"/>
            <a:ext cx="4978656" cy="3924502"/>
          </a:xfrm>
        </p:spPr>
      </p:pic>
    </p:spTree>
    <p:extLst>
      <p:ext uri="{BB962C8B-B14F-4D97-AF65-F5344CB8AC3E}">
        <p14:creationId xmlns:p14="http://schemas.microsoft.com/office/powerpoint/2010/main" val="287105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E96C-5BA2-B791-C4C7-3AC324CE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949A25-5F72-F407-65CD-2A29A91F0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944" y="1825625"/>
            <a:ext cx="6644111" cy="4351338"/>
          </a:xfrm>
        </p:spPr>
      </p:pic>
    </p:spTree>
    <p:extLst>
      <p:ext uri="{BB962C8B-B14F-4D97-AF65-F5344CB8AC3E}">
        <p14:creationId xmlns:p14="http://schemas.microsoft.com/office/powerpoint/2010/main" val="236341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Matlab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Liu</dc:creator>
  <cp:lastModifiedBy>John Liu</cp:lastModifiedBy>
  <cp:revision>1</cp:revision>
  <dcterms:created xsi:type="dcterms:W3CDTF">2025-07-01T17:37:36Z</dcterms:created>
  <dcterms:modified xsi:type="dcterms:W3CDTF">2025-07-01T17:42:29Z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82cb1d-c2e0-4643-920a-bbe7b2d7cc47_Enabled">
    <vt:lpwstr>true</vt:lpwstr>
  </property>
  <property fmtid="{D5CDD505-2E9C-101B-9397-08002B2CF9AE}" pid="3" name="MSIP_Label_5b82cb1d-c2e0-4643-920a-bbe7b2d7cc47_SetDate">
    <vt:lpwstr>2025-07-01T17:38:34Z</vt:lpwstr>
  </property>
  <property fmtid="{D5CDD505-2E9C-101B-9397-08002B2CF9AE}" pid="4" name="MSIP_Label_5b82cb1d-c2e0-4643-920a-bbe7b2d7cc47_Method">
    <vt:lpwstr>Standard</vt:lpwstr>
  </property>
  <property fmtid="{D5CDD505-2E9C-101B-9397-08002B2CF9AE}" pid="5" name="MSIP_Label_5b82cb1d-c2e0-4643-920a-bbe7b2d7cc47_Name">
    <vt:lpwstr>Confidential (Default)</vt:lpwstr>
  </property>
  <property fmtid="{D5CDD505-2E9C-101B-9397-08002B2CF9AE}" pid="6" name="MSIP_Label_5b82cb1d-c2e0-4643-920a-bbe7b2d7cc47_SiteId">
    <vt:lpwstr>3bc2b170-fd94-476d-b0ce-4229bdc904a7</vt:lpwstr>
  </property>
  <property fmtid="{D5CDD505-2E9C-101B-9397-08002B2CF9AE}" pid="7" name="MSIP_Label_5b82cb1d-c2e0-4643-920a-bbe7b2d7cc47_ActionId">
    <vt:lpwstr>100410a1-c64d-4aa3-a2c4-f0f95b6a91ef</vt:lpwstr>
  </property>
  <property fmtid="{D5CDD505-2E9C-101B-9397-08002B2CF9AE}" pid="8" name="MSIP_Label_5b82cb1d-c2e0-4643-920a-bbe7b2d7cc47_ContentBits">
    <vt:lpwstr>0</vt:lpwstr>
  </property>
  <property fmtid="{D5CDD505-2E9C-101B-9397-08002B2CF9AE}" pid="9" name="MSIP_Label_5b82cb1d-c2e0-4643-920a-bbe7b2d7cc47_Tag">
    <vt:lpwstr>10, 3, 0, 1</vt:lpwstr>
  </property>
</Properties>
</file>