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8AE1B-1AD1-120E-B038-A3DBB309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F843B-32CA-10A6-695E-F885ECA1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00C1A-DA0F-9E33-64C7-5A002223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F6960-17DD-D097-A631-B192648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78A37-B5DA-9778-ECA8-E0EF0BD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8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2228-CD76-D9C9-E6BC-6CBCB896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A630F9-6ABD-16C5-F991-80D53D34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8EEA9-9BEC-C317-4E0F-4F2E5288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A5EF-7B17-A858-0CAE-AC60900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CB58B-6269-4AF4-8AA3-BB86548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9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1455E-52B8-BF2B-F760-8A249764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C4A09-75C9-B8F1-6A0E-77699F61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61D7B-46ED-185C-23AB-BEFC1FA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F17E-9D3B-E67A-AC55-B7999468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60CD0-7385-6A17-BE72-4B98FED3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0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4DF7A-6BF5-0D7D-58A7-D0C651B7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9B836-EFBE-58A9-E2C9-32B8745E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14BAE-797A-C929-C5FF-7BFA639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760C5-AD58-BAA6-EAC5-9F8B32D9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0506-A41B-4485-DC98-B4E41876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D77B5-61E0-C336-1A50-72E855C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F1DDD-B6EE-367E-2493-C5B6570D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CA9CD-8502-BCAE-E411-64A5ED9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F5364-40E4-23FC-0DDE-472F480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00A6-EC68-DF57-F2DB-E5F4BBA9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2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564A-8EF9-DE66-EE10-10A1BA02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6C280-BEFA-2121-63DB-3716F291D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0BE13-F70B-0918-B9AE-C898C998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4989A-45FE-33D1-3268-93AA466B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1E60D-8FD2-A3A4-DEC6-59A7D387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0F512-FA94-BC73-C1D6-9386A586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22AC7-A237-B810-B31B-E5AD1B4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FC331-37A3-0DDC-8871-DA628F02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9BFC6-40F9-4440-A11C-50038760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C1D81D-2B00-4BA6-7EF0-E535FA76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120B0C-8599-8551-7754-150417E0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E8514-E36A-3145-3308-896F9F19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CCF57-3C96-44CC-AAA8-91B6D8A6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7B7A2-2C06-C8BC-DCD6-CFFC1389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A6CE-A09E-9E45-0050-29D0794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8652E-6EA0-3D51-179E-1D0C16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9BCDB-A9D6-5C29-E6DE-D2F6F50A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77A5D-B4F5-6594-718F-A2047EA9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5A18A-D987-5D76-FFF3-711DC8DF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04389-5419-1358-2125-2196C4F2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77CB7-70A0-67A3-5627-364AE48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8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1EFD-E11C-7D14-7835-5EE9CA3A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D12E0-A2E1-37F9-1DF7-39A587A6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9E27F-8367-113E-70FC-6AA6BB69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51739-5AEF-9F85-0590-11317F05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51943-C527-144A-50F8-C2E655EA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C4F8C-6317-724A-C163-21F7662C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0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600D-E997-89AA-42F0-43E11298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F8B99E-BC5F-F0C9-7430-38B85A0B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6E4EC-A8B2-A1A9-CCAC-ED48EDCD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5D46E-4CD1-750E-A7CA-E8CE6ABB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3981-8C3B-AF9D-EF9B-2C2B954C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D0E56-DE6F-2A8E-BA37-8FA5A72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3A86A-560F-9048-DEAA-014BFDE3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3B3AF-5ADE-0D4D-C12D-8B5BC45B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1CF19-F358-DE36-BB68-DDB67675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CD6C-7E7B-43E3-BD7D-D110722B4C3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3E0D-3A40-0659-6EBF-CBC5F49C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B591-9425-A43D-3708-2623FB07D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520F-8153-4501-84E8-09758C83D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1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6885F-DE7C-BB9D-F4F4-A9B48F2E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스탯티즈를</a:t>
            </a:r>
            <a:r>
              <a:rPr lang="ko-KR" altLang="en-US" dirty="0"/>
              <a:t> 이용한</a:t>
            </a:r>
            <a:br>
              <a:rPr lang="en-US" altLang="ko-KR" dirty="0"/>
            </a:br>
            <a:r>
              <a:rPr lang="ko-KR" altLang="en-US" dirty="0"/>
              <a:t>승리예측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7B504-2F40-F313-461E-4AE120AB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403"/>
            <a:ext cx="9144000" cy="1655762"/>
          </a:xfrm>
        </p:spPr>
        <p:txBody>
          <a:bodyPr/>
          <a:lstStyle/>
          <a:p>
            <a:r>
              <a:rPr lang="en-US" altLang="ko-KR" dirty="0"/>
              <a:t>20181935 </a:t>
            </a:r>
            <a:r>
              <a:rPr lang="ko-KR" altLang="en-US" dirty="0"/>
              <a:t>박인하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1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E6A03-E36C-2019-80A7-F7037BD0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시스템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BE75D-3EE8-699C-C3B6-5D96A560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라즈베리 파이를 이용</a:t>
            </a:r>
            <a:endParaRPr lang="en-US" altLang="ko-KR" sz="2000" dirty="0"/>
          </a:p>
          <a:p>
            <a:r>
              <a:rPr lang="ko-KR" altLang="en-US" sz="2000" dirty="0" err="1"/>
              <a:t>파이썬을</a:t>
            </a:r>
            <a:r>
              <a:rPr lang="ko-KR" altLang="en-US" sz="2000" dirty="0"/>
              <a:t> 이용한 </a:t>
            </a:r>
            <a:r>
              <a:rPr lang="ko-KR" altLang="en-US" sz="2000" dirty="0" err="1"/>
              <a:t>웹크롤링</a:t>
            </a:r>
            <a:endParaRPr lang="en-US" altLang="ko-KR" sz="2000" dirty="0"/>
          </a:p>
          <a:p>
            <a:r>
              <a:rPr lang="ko-KR" altLang="en-US" sz="2000" dirty="0" err="1"/>
              <a:t>크롤링</a:t>
            </a:r>
            <a:r>
              <a:rPr lang="ko-KR" altLang="en-US" sz="2000" dirty="0"/>
              <a:t> 데이터에서 정형화 데이터 추출</a:t>
            </a:r>
            <a:endParaRPr lang="en-US" altLang="ko-KR" sz="2000" dirty="0"/>
          </a:p>
          <a:p>
            <a:r>
              <a:rPr lang="ko-KR" altLang="en-US" sz="2000" dirty="0" err="1"/>
              <a:t>판다스를</a:t>
            </a:r>
            <a:r>
              <a:rPr lang="ko-KR" altLang="en-US" sz="2000" dirty="0"/>
              <a:t> 이용한 데이터 프레임화</a:t>
            </a:r>
            <a:endParaRPr lang="en-US" altLang="ko-KR" sz="2000" dirty="0"/>
          </a:p>
          <a:p>
            <a:r>
              <a:rPr lang="ko-KR" altLang="en-US" sz="2000" dirty="0"/>
              <a:t>웹을 이용한 출력결과 표시</a:t>
            </a:r>
          </a:p>
        </p:txBody>
      </p:sp>
    </p:spTree>
    <p:extLst>
      <p:ext uri="{BB962C8B-B14F-4D97-AF65-F5344CB8AC3E}">
        <p14:creationId xmlns:p14="http://schemas.microsoft.com/office/powerpoint/2010/main" val="20608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D24FEB4-F45C-E06F-8EE5-1E4ECD31EF28}"/>
              </a:ext>
            </a:extLst>
          </p:cNvPr>
          <p:cNvSpPr/>
          <p:nvPr/>
        </p:nvSpPr>
        <p:spPr>
          <a:xfrm>
            <a:off x="880844" y="1755432"/>
            <a:ext cx="2214694" cy="7382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FEC5A6-CB8D-7921-391E-3D4A8525C5DC}"/>
              </a:ext>
            </a:extLst>
          </p:cNvPr>
          <p:cNvSpPr/>
          <p:nvPr/>
        </p:nvSpPr>
        <p:spPr>
          <a:xfrm>
            <a:off x="4527260" y="1755432"/>
            <a:ext cx="2214694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시합에 나가는 선수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52846-A8E0-65EA-360A-C0E590555E06}"/>
              </a:ext>
            </a:extLst>
          </p:cNvPr>
          <p:cNvSpPr/>
          <p:nvPr/>
        </p:nvSpPr>
        <p:spPr>
          <a:xfrm>
            <a:off x="8439326" y="1755432"/>
            <a:ext cx="2214694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스탯티즈</a:t>
            </a:r>
            <a:r>
              <a:rPr lang="ko-KR" altLang="en-US" dirty="0"/>
              <a:t> 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859388-EA95-5CEC-BC43-234373339AE9}"/>
              </a:ext>
            </a:extLst>
          </p:cNvPr>
          <p:cNvSpPr/>
          <p:nvPr/>
        </p:nvSpPr>
        <p:spPr>
          <a:xfrm>
            <a:off x="8577744" y="3340949"/>
            <a:ext cx="2214694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크롤링</a:t>
            </a:r>
            <a:r>
              <a:rPr lang="ko-KR" altLang="en-US" dirty="0"/>
              <a:t> 데이터 기반 데이터 시트 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53292E-1429-861A-EEA7-786D121CFDAB}"/>
              </a:ext>
            </a:extLst>
          </p:cNvPr>
          <p:cNvSpPr/>
          <p:nvPr/>
        </p:nvSpPr>
        <p:spPr>
          <a:xfrm>
            <a:off x="4527260" y="3340949"/>
            <a:ext cx="2214694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선수들의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pPr algn="ctr"/>
            <a:r>
              <a:rPr lang="ko-KR" altLang="en-US" dirty="0"/>
              <a:t>데이터 추출</a:t>
            </a: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48B87EDB-944F-A3BF-E138-2748A6473DF4}"/>
              </a:ext>
            </a:extLst>
          </p:cNvPr>
          <p:cNvSpPr/>
          <p:nvPr/>
        </p:nvSpPr>
        <p:spPr>
          <a:xfrm>
            <a:off x="966834" y="3248669"/>
            <a:ext cx="2214694" cy="922789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게임 </a:t>
            </a:r>
            <a:endParaRPr lang="en-US" altLang="ko-KR" dirty="0"/>
          </a:p>
          <a:p>
            <a:pPr algn="ctr"/>
            <a:r>
              <a:rPr lang="ko-KR" altLang="en-US" dirty="0"/>
              <a:t>승률 예측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29DC2B-2DAF-8F42-12F9-E6DB861CD586}"/>
              </a:ext>
            </a:extLst>
          </p:cNvPr>
          <p:cNvSpPr/>
          <p:nvPr/>
        </p:nvSpPr>
        <p:spPr>
          <a:xfrm>
            <a:off x="3598877" y="1956768"/>
            <a:ext cx="679508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B36CBAA-0066-79AA-BB55-9E5D953C418F}"/>
              </a:ext>
            </a:extLst>
          </p:cNvPr>
          <p:cNvSpPr/>
          <p:nvPr/>
        </p:nvSpPr>
        <p:spPr>
          <a:xfrm>
            <a:off x="7283046" y="1958166"/>
            <a:ext cx="679508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B274E9E6-ECB7-C8DA-8CFC-74E93FCFE2DD}"/>
              </a:ext>
            </a:extLst>
          </p:cNvPr>
          <p:cNvSpPr/>
          <p:nvPr/>
        </p:nvSpPr>
        <p:spPr>
          <a:xfrm>
            <a:off x="7283045" y="3559062"/>
            <a:ext cx="679509" cy="302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B1A89757-24AC-34CB-B3E9-D603CC36BC86}"/>
              </a:ext>
            </a:extLst>
          </p:cNvPr>
          <p:cNvSpPr/>
          <p:nvPr/>
        </p:nvSpPr>
        <p:spPr>
          <a:xfrm>
            <a:off x="3598876" y="3525506"/>
            <a:ext cx="679509" cy="3020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E3F61B8-A105-D4B9-1836-AB1DE9D46938}"/>
              </a:ext>
            </a:extLst>
          </p:cNvPr>
          <p:cNvSpPr/>
          <p:nvPr/>
        </p:nvSpPr>
        <p:spPr>
          <a:xfrm>
            <a:off x="9466979" y="2638465"/>
            <a:ext cx="276836" cy="55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FFD76-F916-4001-8881-3143CC6580D9}"/>
              </a:ext>
            </a:extLst>
          </p:cNvPr>
          <p:cNvSpPr txBox="1"/>
          <p:nvPr/>
        </p:nvSpPr>
        <p:spPr>
          <a:xfrm>
            <a:off x="2061557" y="498764"/>
            <a:ext cx="7682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설계 모형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E361EDF-705A-D6D9-06F8-48F1E7C5E2E7}"/>
              </a:ext>
            </a:extLst>
          </p:cNvPr>
          <p:cNvSpPr/>
          <p:nvPr/>
        </p:nvSpPr>
        <p:spPr>
          <a:xfrm>
            <a:off x="1849773" y="4226078"/>
            <a:ext cx="276836" cy="46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D1428-8A6C-F969-59B6-D0DBDD0544CE}"/>
              </a:ext>
            </a:extLst>
          </p:cNvPr>
          <p:cNvSpPr/>
          <p:nvPr/>
        </p:nvSpPr>
        <p:spPr>
          <a:xfrm>
            <a:off x="966834" y="4966283"/>
            <a:ext cx="2214694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웹으로 결과 표시</a:t>
            </a:r>
          </a:p>
        </p:txBody>
      </p:sp>
    </p:spTree>
    <p:extLst>
      <p:ext uri="{BB962C8B-B14F-4D97-AF65-F5344CB8AC3E}">
        <p14:creationId xmlns:p14="http://schemas.microsoft.com/office/powerpoint/2010/main" val="37668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4F00C-DA43-2266-29D8-C073182A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데이터 추출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64EFA-6CC9-7A6F-6AE5-C003BCC9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13" y="3129093"/>
            <a:ext cx="10687574" cy="3233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1101C-8C33-1490-C719-5C841A09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2" y="1435516"/>
            <a:ext cx="9735511" cy="16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스탯티즈를 이용한 승리예측 시스템</vt:lpstr>
      <vt:lpstr>시스템 컨셉</vt:lpstr>
      <vt:lpstr>PowerPoint 프레젠테이션</vt:lpstr>
      <vt:lpstr>데이터 추출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스탯티즈를 이용한 승리예측 시스템</dc:title>
  <dc:creator>박인하</dc:creator>
  <cp:lastModifiedBy>박인하</cp:lastModifiedBy>
  <cp:revision>4</cp:revision>
  <dcterms:created xsi:type="dcterms:W3CDTF">2023-05-31T14:25:25Z</dcterms:created>
  <dcterms:modified xsi:type="dcterms:W3CDTF">2023-05-31T14:48:39Z</dcterms:modified>
</cp:coreProperties>
</file>