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31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32" r:id="rId23"/>
    <p:sldId id="334" r:id="rId24"/>
    <p:sldId id="317" r:id="rId25"/>
    <p:sldId id="318" r:id="rId26"/>
    <p:sldId id="319" r:id="rId27"/>
    <p:sldId id="320" r:id="rId28"/>
    <p:sldId id="321" r:id="rId29"/>
    <p:sldId id="330" r:id="rId30"/>
    <p:sldId id="335" r:id="rId31"/>
    <p:sldId id="329" r:id="rId32"/>
    <p:sldId id="323" r:id="rId33"/>
    <p:sldId id="324" r:id="rId34"/>
    <p:sldId id="325" r:id="rId35"/>
    <p:sldId id="326" r:id="rId36"/>
    <p:sldId id="337" r:id="rId37"/>
    <p:sldId id="336" r:id="rId38"/>
    <p:sldId id="327" r:id="rId39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7715" autoAdjust="0"/>
  </p:normalViewPr>
  <p:slideViewPr>
    <p:cSldViewPr>
      <p:cViewPr>
        <p:scale>
          <a:sx n="74" d="100"/>
          <a:sy n="74" d="100"/>
        </p:scale>
        <p:origin x="-1242" y="-8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D8441-269D-4465-9706-E94EB031C8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06E592-E859-4923-B29E-F0D11FAE7197}">
      <dgm:prSet phldrT="[Text]" custT="1"/>
      <dgm:spPr/>
      <dgm:t>
        <a:bodyPr/>
        <a:lstStyle/>
        <a:p>
          <a:r>
            <a:rPr lang="en-US" sz="2800" dirty="0" smtClean="0"/>
            <a:t>Source</a:t>
          </a:r>
          <a:endParaRPr lang="ru-RU" sz="2800" dirty="0"/>
        </a:p>
      </dgm:t>
    </dgm:pt>
    <dgm:pt modelId="{A3F31BA6-8101-4E5D-BD31-FB7E47A3BF9D}" type="parTrans" cxnId="{070BF051-E39E-42FE-AAB3-B351B18FC590}">
      <dgm:prSet/>
      <dgm:spPr/>
      <dgm:t>
        <a:bodyPr/>
        <a:lstStyle/>
        <a:p>
          <a:endParaRPr lang="ru-RU"/>
        </a:p>
      </dgm:t>
    </dgm:pt>
    <dgm:pt modelId="{5308C954-B5D9-4E38-813F-B4DCDD93112C}" type="sibTrans" cxnId="{070BF051-E39E-42FE-AAB3-B351B18FC590}">
      <dgm:prSet/>
      <dgm:spPr/>
      <dgm:t>
        <a:bodyPr/>
        <a:lstStyle/>
        <a:p>
          <a:endParaRPr lang="ru-RU"/>
        </a:p>
      </dgm:t>
    </dgm:pt>
    <dgm:pt modelId="{EFF7434B-3AA2-4CE2-9282-EF68EB0CC9EB}">
      <dgm:prSet phldrT="[Text]" custT="1"/>
      <dgm:spPr/>
      <dgm:t>
        <a:bodyPr/>
        <a:lstStyle/>
        <a:p>
          <a:r>
            <a:rPr lang="en-US" sz="2800" dirty="0" smtClean="0"/>
            <a:t>Program</a:t>
          </a:r>
          <a:endParaRPr lang="ru-RU" sz="2800" dirty="0"/>
        </a:p>
      </dgm:t>
    </dgm:pt>
    <dgm:pt modelId="{501778BA-BFE3-4252-98E7-25EEA0219923}" type="parTrans" cxnId="{9C910DCB-3911-428D-9CE9-D1448F2235AF}">
      <dgm:prSet/>
      <dgm:spPr/>
      <dgm:t>
        <a:bodyPr/>
        <a:lstStyle/>
        <a:p>
          <a:endParaRPr lang="ru-RU"/>
        </a:p>
      </dgm:t>
    </dgm:pt>
    <dgm:pt modelId="{C3AC29F2-4C2E-4D91-9D8B-07AA7129F3D0}" type="sibTrans" cxnId="{9C910DCB-3911-428D-9CE9-D1448F2235AF}">
      <dgm:prSet/>
      <dgm:spPr/>
      <dgm:t>
        <a:bodyPr/>
        <a:lstStyle/>
        <a:p>
          <a:endParaRPr lang="ru-RU"/>
        </a:p>
      </dgm:t>
    </dgm:pt>
    <dgm:pt modelId="{5DFBC58F-FBFD-47D8-9144-65F4C9DAD816}">
      <dgm:prSet phldrT="[Text]" custT="1"/>
      <dgm:spPr/>
      <dgm:t>
        <a:bodyPr/>
        <a:lstStyle/>
        <a:p>
          <a:r>
            <a:rPr lang="en-US" sz="2800" dirty="0" smtClean="0"/>
            <a:t>Destination</a:t>
          </a:r>
          <a:endParaRPr lang="ru-RU" sz="2800" dirty="0"/>
        </a:p>
      </dgm:t>
    </dgm:pt>
    <dgm:pt modelId="{51061ADD-A0C0-4623-838D-00367B3A0AA2}" type="parTrans" cxnId="{88537315-AA82-4006-A6E7-AA0207B836EC}">
      <dgm:prSet/>
      <dgm:spPr/>
      <dgm:t>
        <a:bodyPr/>
        <a:lstStyle/>
        <a:p>
          <a:endParaRPr lang="ru-RU"/>
        </a:p>
      </dgm:t>
    </dgm:pt>
    <dgm:pt modelId="{FC32041D-D678-4A6D-84EC-C7B8A818E935}" type="sibTrans" cxnId="{88537315-AA82-4006-A6E7-AA0207B836EC}">
      <dgm:prSet/>
      <dgm:spPr/>
      <dgm:t>
        <a:bodyPr/>
        <a:lstStyle/>
        <a:p>
          <a:endParaRPr lang="ru-RU"/>
        </a:p>
      </dgm:t>
    </dgm:pt>
    <dgm:pt modelId="{D64870C1-5B2E-4DED-8C94-0399DFB6CCBC}" type="pres">
      <dgm:prSet presAssocID="{8ABD8441-269D-4465-9706-E94EB031C8F6}" presName="Name0" presStyleCnt="0">
        <dgm:presLayoutVars>
          <dgm:dir/>
          <dgm:resizeHandles val="exact"/>
        </dgm:presLayoutVars>
      </dgm:prSet>
      <dgm:spPr/>
    </dgm:pt>
    <dgm:pt modelId="{6CD5E182-8074-4C3C-995C-395E1589B379}" type="pres">
      <dgm:prSet presAssocID="{2E06E592-E859-4923-B29E-F0D11FAE719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95C7C2-08DF-402A-BD04-FA4EC3EBF1C5}" type="pres">
      <dgm:prSet presAssocID="{5308C954-B5D9-4E38-813F-B4DCDD93112C}" presName="sibTrans" presStyleLbl="sibTrans2D1" presStyleIdx="0" presStyleCnt="2"/>
      <dgm:spPr/>
      <dgm:t>
        <a:bodyPr/>
        <a:lstStyle/>
        <a:p>
          <a:endParaRPr lang="ru-RU"/>
        </a:p>
      </dgm:t>
    </dgm:pt>
    <dgm:pt modelId="{C4513CAA-3AB2-48E8-9D7F-21DF593582DF}" type="pres">
      <dgm:prSet presAssocID="{5308C954-B5D9-4E38-813F-B4DCDD93112C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8908B498-06F7-464A-9E1A-31D59F98DEE8}" type="pres">
      <dgm:prSet presAssocID="{EFF7434B-3AA2-4CE2-9282-EF68EB0CC9EB}" presName="node" presStyleLbl="node1" presStyleIdx="1" presStyleCnt="3" custLinFactNeighborX="1635" custLinFactNeighborY="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FA7A09-1791-4879-8611-58DC68186D82}" type="pres">
      <dgm:prSet presAssocID="{C3AC29F2-4C2E-4D91-9D8B-07AA7129F3D0}" presName="sibTrans" presStyleLbl="sibTrans2D1" presStyleIdx="1" presStyleCnt="2"/>
      <dgm:spPr/>
      <dgm:t>
        <a:bodyPr/>
        <a:lstStyle/>
        <a:p>
          <a:endParaRPr lang="ru-RU"/>
        </a:p>
      </dgm:t>
    </dgm:pt>
    <dgm:pt modelId="{B8C33817-DD20-4916-88A6-3AB0C8187DC2}" type="pres">
      <dgm:prSet presAssocID="{C3AC29F2-4C2E-4D91-9D8B-07AA7129F3D0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392AB65A-9D21-43E6-B2A5-7660A639D2FE}" type="pres">
      <dgm:prSet presAssocID="{5DFBC58F-FBFD-47D8-9144-65F4C9DAD81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537315-AA82-4006-A6E7-AA0207B836EC}" srcId="{8ABD8441-269D-4465-9706-E94EB031C8F6}" destId="{5DFBC58F-FBFD-47D8-9144-65F4C9DAD816}" srcOrd="2" destOrd="0" parTransId="{51061ADD-A0C0-4623-838D-00367B3A0AA2}" sibTransId="{FC32041D-D678-4A6D-84EC-C7B8A818E935}"/>
    <dgm:cxn modelId="{9C910DCB-3911-428D-9CE9-D1448F2235AF}" srcId="{8ABD8441-269D-4465-9706-E94EB031C8F6}" destId="{EFF7434B-3AA2-4CE2-9282-EF68EB0CC9EB}" srcOrd="1" destOrd="0" parTransId="{501778BA-BFE3-4252-98E7-25EEA0219923}" sibTransId="{C3AC29F2-4C2E-4D91-9D8B-07AA7129F3D0}"/>
    <dgm:cxn modelId="{45AA8D85-B8CF-428F-BCE2-F443A86B1FA0}" type="presOf" srcId="{8ABD8441-269D-4465-9706-E94EB031C8F6}" destId="{D64870C1-5B2E-4DED-8C94-0399DFB6CCBC}" srcOrd="0" destOrd="0" presId="urn:microsoft.com/office/officeart/2005/8/layout/process1"/>
    <dgm:cxn modelId="{A5108778-1F24-47B5-AF65-223AFFE5D81B}" type="presOf" srcId="{5308C954-B5D9-4E38-813F-B4DCDD93112C}" destId="{C4513CAA-3AB2-48E8-9D7F-21DF593582DF}" srcOrd="1" destOrd="0" presId="urn:microsoft.com/office/officeart/2005/8/layout/process1"/>
    <dgm:cxn modelId="{49424F92-C4B3-4C73-A1A0-28A0F93FEBC2}" type="presOf" srcId="{5DFBC58F-FBFD-47D8-9144-65F4C9DAD816}" destId="{392AB65A-9D21-43E6-B2A5-7660A639D2FE}" srcOrd="0" destOrd="0" presId="urn:microsoft.com/office/officeart/2005/8/layout/process1"/>
    <dgm:cxn modelId="{070BF051-E39E-42FE-AAB3-B351B18FC590}" srcId="{8ABD8441-269D-4465-9706-E94EB031C8F6}" destId="{2E06E592-E859-4923-B29E-F0D11FAE7197}" srcOrd="0" destOrd="0" parTransId="{A3F31BA6-8101-4E5D-BD31-FB7E47A3BF9D}" sibTransId="{5308C954-B5D9-4E38-813F-B4DCDD93112C}"/>
    <dgm:cxn modelId="{D4A8CE41-3D78-4E4F-9019-CAA1DD6FD33A}" type="presOf" srcId="{5308C954-B5D9-4E38-813F-B4DCDD93112C}" destId="{EE95C7C2-08DF-402A-BD04-FA4EC3EBF1C5}" srcOrd="0" destOrd="0" presId="urn:microsoft.com/office/officeart/2005/8/layout/process1"/>
    <dgm:cxn modelId="{2DED6F2F-EFE3-49A1-A1CF-C90D75E8769C}" type="presOf" srcId="{C3AC29F2-4C2E-4D91-9D8B-07AA7129F3D0}" destId="{B8C33817-DD20-4916-88A6-3AB0C8187DC2}" srcOrd="1" destOrd="0" presId="urn:microsoft.com/office/officeart/2005/8/layout/process1"/>
    <dgm:cxn modelId="{675E2318-DE6D-4684-913A-38AA0ED9A218}" type="presOf" srcId="{C3AC29F2-4C2E-4D91-9D8B-07AA7129F3D0}" destId="{5FFA7A09-1791-4879-8611-58DC68186D82}" srcOrd="0" destOrd="0" presId="urn:microsoft.com/office/officeart/2005/8/layout/process1"/>
    <dgm:cxn modelId="{C6F5B3CC-C072-41F7-814D-CDB66E0207E4}" type="presOf" srcId="{2E06E592-E859-4923-B29E-F0D11FAE7197}" destId="{6CD5E182-8074-4C3C-995C-395E1589B379}" srcOrd="0" destOrd="0" presId="urn:microsoft.com/office/officeart/2005/8/layout/process1"/>
    <dgm:cxn modelId="{6F355DA7-BD78-4A25-9F84-8117FC5C70BB}" type="presOf" srcId="{EFF7434B-3AA2-4CE2-9282-EF68EB0CC9EB}" destId="{8908B498-06F7-464A-9E1A-31D59F98DEE8}" srcOrd="0" destOrd="0" presId="urn:microsoft.com/office/officeart/2005/8/layout/process1"/>
    <dgm:cxn modelId="{B5B644FD-89BA-4D60-BAC5-D62774D9FBE1}" type="presParOf" srcId="{D64870C1-5B2E-4DED-8C94-0399DFB6CCBC}" destId="{6CD5E182-8074-4C3C-995C-395E1589B379}" srcOrd="0" destOrd="0" presId="urn:microsoft.com/office/officeart/2005/8/layout/process1"/>
    <dgm:cxn modelId="{1C795B76-BB8C-4328-8045-2F798BF5F0A1}" type="presParOf" srcId="{D64870C1-5B2E-4DED-8C94-0399DFB6CCBC}" destId="{EE95C7C2-08DF-402A-BD04-FA4EC3EBF1C5}" srcOrd="1" destOrd="0" presId="urn:microsoft.com/office/officeart/2005/8/layout/process1"/>
    <dgm:cxn modelId="{938F136D-EC85-449F-882F-573C4FCA381B}" type="presParOf" srcId="{EE95C7C2-08DF-402A-BD04-FA4EC3EBF1C5}" destId="{C4513CAA-3AB2-48E8-9D7F-21DF593582DF}" srcOrd="0" destOrd="0" presId="urn:microsoft.com/office/officeart/2005/8/layout/process1"/>
    <dgm:cxn modelId="{247CC964-176D-4066-B47A-87709DAC4E71}" type="presParOf" srcId="{D64870C1-5B2E-4DED-8C94-0399DFB6CCBC}" destId="{8908B498-06F7-464A-9E1A-31D59F98DEE8}" srcOrd="2" destOrd="0" presId="urn:microsoft.com/office/officeart/2005/8/layout/process1"/>
    <dgm:cxn modelId="{86C19E91-FA4C-40AB-99CF-1C5887AC3534}" type="presParOf" srcId="{D64870C1-5B2E-4DED-8C94-0399DFB6CCBC}" destId="{5FFA7A09-1791-4879-8611-58DC68186D82}" srcOrd="3" destOrd="0" presId="urn:microsoft.com/office/officeart/2005/8/layout/process1"/>
    <dgm:cxn modelId="{5E291173-A2D9-4E58-83E9-82DEE53743CB}" type="presParOf" srcId="{5FFA7A09-1791-4879-8611-58DC68186D82}" destId="{B8C33817-DD20-4916-88A6-3AB0C8187DC2}" srcOrd="0" destOrd="0" presId="urn:microsoft.com/office/officeart/2005/8/layout/process1"/>
    <dgm:cxn modelId="{8964C422-406C-4714-A1A3-296CC866F7CC}" type="presParOf" srcId="{D64870C1-5B2E-4DED-8C94-0399DFB6CCBC}" destId="{392AB65A-9D21-43E6-B2A5-7660A639D2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B2A3A-8271-4C6D-9CC5-CC5015F3C3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F23DF1-34A8-4765-A88A-CD2ED4B3F99D}">
      <dgm:prSet phldrT="[Text]" custT="1"/>
      <dgm:spPr/>
      <dgm:t>
        <a:bodyPr/>
        <a:lstStyle/>
        <a:p>
          <a:r>
            <a:rPr lang="en-US" sz="2400" dirty="0" smtClean="0"/>
            <a:t>InputStream</a:t>
          </a:r>
          <a:endParaRPr lang="ru-RU" sz="2400" dirty="0"/>
        </a:p>
      </dgm:t>
    </dgm:pt>
    <dgm:pt modelId="{437A40BB-804C-44A3-A84F-51719162649A}" type="parTrans" cxnId="{D4752AFD-2A2B-44E2-8288-F83EFBFF4D02}">
      <dgm:prSet/>
      <dgm:spPr/>
      <dgm:t>
        <a:bodyPr/>
        <a:lstStyle/>
        <a:p>
          <a:endParaRPr lang="ru-RU"/>
        </a:p>
      </dgm:t>
    </dgm:pt>
    <dgm:pt modelId="{85A67C55-93D4-4D1B-B888-E34D3B22F7C0}" type="sibTrans" cxnId="{D4752AFD-2A2B-44E2-8288-F83EFBFF4D02}">
      <dgm:prSet/>
      <dgm:spPr/>
      <dgm:t>
        <a:bodyPr/>
        <a:lstStyle/>
        <a:p>
          <a:endParaRPr lang="ru-RU"/>
        </a:p>
      </dgm:t>
    </dgm:pt>
    <dgm:pt modelId="{2A94F025-1585-42AC-8F31-D35C108C9929}">
      <dgm:prSet phldrT="[Text]" custT="1"/>
      <dgm:spPr/>
      <dgm:t>
        <a:bodyPr/>
        <a:lstStyle/>
        <a:p>
          <a:r>
            <a:rPr lang="en-US" sz="2400" dirty="0" smtClean="0"/>
            <a:t>File*</a:t>
          </a:r>
          <a:endParaRPr lang="ru-RU" sz="2400" dirty="0"/>
        </a:p>
      </dgm:t>
    </dgm:pt>
    <dgm:pt modelId="{80B28299-8220-4829-BB80-697E31423E8F}" type="parTrans" cxnId="{101BCA66-2EB5-4F59-A49E-3AB5513D2F0C}">
      <dgm:prSet/>
      <dgm:spPr/>
      <dgm:t>
        <a:bodyPr/>
        <a:lstStyle/>
        <a:p>
          <a:endParaRPr lang="ru-RU"/>
        </a:p>
      </dgm:t>
    </dgm:pt>
    <dgm:pt modelId="{1DDE953B-6A8E-4A8A-BCCC-B25B7E012376}" type="sibTrans" cxnId="{101BCA66-2EB5-4F59-A49E-3AB5513D2F0C}">
      <dgm:prSet/>
      <dgm:spPr/>
      <dgm:t>
        <a:bodyPr/>
        <a:lstStyle/>
        <a:p>
          <a:endParaRPr lang="ru-RU"/>
        </a:p>
      </dgm:t>
    </dgm:pt>
    <dgm:pt modelId="{DB0A5B30-7C9F-45DE-9CA6-E5AC64A0407E}">
      <dgm:prSet phldrT="[Text]" custT="1"/>
      <dgm:spPr/>
      <dgm:t>
        <a:bodyPr/>
        <a:lstStyle/>
        <a:p>
          <a:r>
            <a:rPr lang="en-US" sz="2400" dirty="0" smtClean="0"/>
            <a:t>ByteArray*</a:t>
          </a:r>
          <a:endParaRPr lang="ru-RU" sz="2400" dirty="0"/>
        </a:p>
      </dgm:t>
    </dgm:pt>
    <dgm:pt modelId="{28787244-48B8-4DF8-9602-8F813B77DA1C}" type="parTrans" cxnId="{2155FA0F-4664-4FFF-AEC6-E5F72DF78569}">
      <dgm:prSet/>
      <dgm:spPr/>
      <dgm:t>
        <a:bodyPr/>
        <a:lstStyle/>
        <a:p>
          <a:endParaRPr lang="ru-RU"/>
        </a:p>
      </dgm:t>
    </dgm:pt>
    <dgm:pt modelId="{294326F0-BE28-4260-BA47-6A5242370546}" type="sibTrans" cxnId="{2155FA0F-4664-4FFF-AEC6-E5F72DF78569}">
      <dgm:prSet/>
      <dgm:spPr/>
      <dgm:t>
        <a:bodyPr/>
        <a:lstStyle/>
        <a:p>
          <a:endParaRPr lang="ru-RU"/>
        </a:p>
      </dgm:t>
    </dgm:pt>
    <dgm:pt modelId="{95807C0B-087A-4ECC-8CDE-A57E38F6060C}">
      <dgm:prSet custT="1"/>
      <dgm:spPr/>
      <dgm:t>
        <a:bodyPr/>
        <a:lstStyle/>
        <a:p>
          <a:r>
            <a:rPr lang="en-US" sz="2400" dirty="0" smtClean="0"/>
            <a:t>Object*</a:t>
          </a:r>
          <a:endParaRPr lang="ru-RU" sz="2400" dirty="0"/>
        </a:p>
      </dgm:t>
    </dgm:pt>
    <dgm:pt modelId="{A859956D-8176-46DA-9B3E-3C1233FBF029}" type="parTrans" cxnId="{7EB0ED01-EFF1-4826-986C-8696DC2650AA}">
      <dgm:prSet/>
      <dgm:spPr/>
      <dgm:t>
        <a:bodyPr/>
        <a:lstStyle/>
        <a:p>
          <a:endParaRPr lang="ru-RU"/>
        </a:p>
      </dgm:t>
    </dgm:pt>
    <dgm:pt modelId="{7BA54BA2-9160-4B56-98DC-5EC7541C234D}" type="sibTrans" cxnId="{7EB0ED01-EFF1-4826-986C-8696DC2650AA}">
      <dgm:prSet/>
      <dgm:spPr/>
      <dgm:t>
        <a:bodyPr/>
        <a:lstStyle/>
        <a:p>
          <a:endParaRPr lang="ru-RU"/>
        </a:p>
      </dgm:t>
    </dgm:pt>
    <dgm:pt modelId="{BA521103-6A45-4AC4-9D9F-71750CE258B0}">
      <dgm:prSet custT="1"/>
      <dgm:spPr/>
      <dgm:t>
        <a:bodyPr/>
        <a:lstStyle/>
        <a:p>
          <a:r>
            <a:rPr lang="en-US" sz="2400" dirty="0" smtClean="0"/>
            <a:t>Filter*</a:t>
          </a:r>
          <a:endParaRPr lang="ru-RU" sz="2400" dirty="0"/>
        </a:p>
      </dgm:t>
    </dgm:pt>
    <dgm:pt modelId="{7DF05D02-F8C8-4045-B2BA-10A023BAF667}" type="parTrans" cxnId="{8F52E3FF-443A-4B1E-8F47-C803004FE434}">
      <dgm:prSet/>
      <dgm:spPr/>
      <dgm:t>
        <a:bodyPr/>
        <a:lstStyle/>
        <a:p>
          <a:endParaRPr lang="ru-RU"/>
        </a:p>
      </dgm:t>
    </dgm:pt>
    <dgm:pt modelId="{B1F7C055-E9A4-4012-869D-048CA93CDA27}" type="sibTrans" cxnId="{8F52E3FF-443A-4B1E-8F47-C803004FE434}">
      <dgm:prSet/>
      <dgm:spPr/>
      <dgm:t>
        <a:bodyPr/>
        <a:lstStyle/>
        <a:p>
          <a:endParaRPr lang="ru-RU"/>
        </a:p>
      </dgm:t>
    </dgm:pt>
    <dgm:pt modelId="{9C845B9D-DDDB-4722-BD6B-83EA7FED9D51}">
      <dgm:prSet custT="1"/>
      <dgm:spPr/>
      <dgm:t>
        <a:bodyPr/>
        <a:lstStyle/>
        <a:p>
          <a:r>
            <a:rPr lang="en-US" sz="2400" dirty="0" smtClean="0"/>
            <a:t>Buffered*</a:t>
          </a:r>
          <a:endParaRPr lang="ru-RU" sz="2400" dirty="0"/>
        </a:p>
      </dgm:t>
    </dgm:pt>
    <dgm:pt modelId="{AB822414-1EED-400D-B943-68E2F923E1AA}" type="parTrans" cxnId="{F62800D6-EB74-4E66-B7B0-2B354FA45940}">
      <dgm:prSet/>
      <dgm:spPr/>
      <dgm:t>
        <a:bodyPr/>
        <a:lstStyle/>
        <a:p>
          <a:endParaRPr lang="ru-RU"/>
        </a:p>
      </dgm:t>
    </dgm:pt>
    <dgm:pt modelId="{A9B9597A-8EF5-4573-A5E5-817BE2DE15BB}" type="sibTrans" cxnId="{F62800D6-EB74-4E66-B7B0-2B354FA45940}">
      <dgm:prSet/>
      <dgm:spPr/>
      <dgm:t>
        <a:bodyPr/>
        <a:lstStyle/>
        <a:p>
          <a:endParaRPr lang="ru-RU"/>
        </a:p>
      </dgm:t>
    </dgm:pt>
    <dgm:pt modelId="{FC61B065-7198-4CAA-8FE7-020424532BA1}">
      <dgm:prSet custT="1"/>
      <dgm:spPr/>
      <dgm:t>
        <a:bodyPr/>
        <a:lstStyle/>
        <a:p>
          <a:r>
            <a:rPr lang="en-US" sz="2400" dirty="0" smtClean="0"/>
            <a:t>Data*</a:t>
          </a:r>
          <a:endParaRPr lang="ru-RU" sz="2400" dirty="0"/>
        </a:p>
      </dgm:t>
    </dgm:pt>
    <dgm:pt modelId="{15BDB570-B644-4D2D-8601-9FF9DD114399}" type="parTrans" cxnId="{51CC2139-D12D-429D-96D6-64BAC87A410D}">
      <dgm:prSet/>
      <dgm:spPr/>
      <dgm:t>
        <a:bodyPr/>
        <a:lstStyle/>
        <a:p>
          <a:endParaRPr lang="ru-RU"/>
        </a:p>
      </dgm:t>
    </dgm:pt>
    <dgm:pt modelId="{A6CA5A1F-59CA-43D8-BD69-238EC321B096}" type="sibTrans" cxnId="{51CC2139-D12D-429D-96D6-64BAC87A410D}">
      <dgm:prSet/>
      <dgm:spPr/>
      <dgm:t>
        <a:bodyPr/>
        <a:lstStyle/>
        <a:p>
          <a:endParaRPr lang="ru-RU"/>
        </a:p>
      </dgm:t>
    </dgm:pt>
    <dgm:pt modelId="{06AFC3A3-C787-4D00-B005-4A30AF9954AC}" type="pres">
      <dgm:prSet presAssocID="{4B7B2A3A-8271-4C6D-9CC5-CC5015F3C3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092A3F-338D-43BB-A21B-E147B629EEC5}" type="pres">
      <dgm:prSet presAssocID="{79F23DF1-34A8-4765-A88A-CD2ED4B3F99D}" presName="root1" presStyleCnt="0"/>
      <dgm:spPr/>
    </dgm:pt>
    <dgm:pt modelId="{1BFE0265-FEAC-4405-96DF-7BBBE3CDF817}" type="pres">
      <dgm:prSet presAssocID="{79F23DF1-34A8-4765-A88A-CD2ED4B3F99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4DFCBA-3A5D-4EB9-98D3-81E3156E8F43}" type="pres">
      <dgm:prSet presAssocID="{79F23DF1-34A8-4765-A88A-CD2ED4B3F99D}" presName="level2hierChild" presStyleCnt="0"/>
      <dgm:spPr/>
    </dgm:pt>
    <dgm:pt modelId="{4A5AAA98-551C-4253-9C0E-B02E66411FF9}" type="pres">
      <dgm:prSet presAssocID="{80B28299-8220-4829-BB80-697E31423E8F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86971A1F-783E-4C91-862E-2DDEFEFE1FD3}" type="pres">
      <dgm:prSet presAssocID="{80B28299-8220-4829-BB80-697E31423E8F}" presName="connTx" presStyleLbl="parChTrans1D2" presStyleIdx="0" presStyleCnt="4"/>
      <dgm:spPr/>
      <dgm:t>
        <a:bodyPr/>
        <a:lstStyle/>
        <a:p>
          <a:endParaRPr lang="ru-RU"/>
        </a:p>
      </dgm:t>
    </dgm:pt>
    <dgm:pt modelId="{EFFD0E63-1ECC-4807-BDDC-28DFD20A6D7C}" type="pres">
      <dgm:prSet presAssocID="{2A94F025-1585-42AC-8F31-D35C108C9929}" presName="root2" presStyleCnt="0"/>
      <dgm:spPr/>
    </dgm:pt>
    <dgm:pt modelId="{3728FCCA-6EA5-42A9-8510-E08EF27D9BB6}" type="pres">
      <dgm:prSet presAssocID="{2A94F025-1585-42AC-8F31-D35C108C992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A0F0E1-4B05-4419-86F9-945AA22E815F}" type="pres">
      <dgm:prSet presAssocID="{2A94F025-1585-42AC-8F31-D35C108C9929}" presName="level3hierChild" presStyleCnt="0"/>
      <dgm:spPr/>
    </dgm:pt>
    <dgm:pt modelId="{A353B2F7-FE6C-4BE3-8E70-2B696FF4ACAF}" type="pres">
      <dgm:prSet presAssocID="{28787244-48B8-4DF8-9602-8F813B77DA1C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71D53B70-4729-4ACF-9DBB-7B3CC723DBD4}" type="pres">
      <dgm:prSet presAssocID="{28787244-48B8-4DF8-9602-8F813B77DA1C}" presName="connTx" presStyleLbl="parChTrans1D2" presStyleIdx="1" presStyleCnt="4"/>
      <dgm:spPr/>
      <dgm:t>
        <a:bodyPr/>
        <a:lstStyle/>
        <a:p>
          <a:endParaRPr lang="ru-RU"/>
        </a:p>
      </dgm:t>
    </dgm:pt>
    <dgm:pt modelId="{3A2F69AB-42B9-4EAC-9FC5-C00CE7D68DD4}" type="pres">
      <dgm:prSet presAssocID="{DB0A5B30-7C9F-45DE-9CA6-E5AC64A0407E}" presName="root2" presStyleCnt="0"/>
      <dgm:spPr/>
    </dgm:pt>
    <dgm:pt modelId="{F01F5AA2-7177-4BEA-A061-50AA51890FFB}" type="pres">
      <dgm:prSet presAssocID="{DB0A5B30-7C9F-45DE-9CA6-E5AC64A0407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944A4E-4419-4898-89EF-A447FB131FEE}" type="pres">
      <dgm:prSet presAssocID="{DB0A5B30-7C9F-45DE-9CA6-E5AC64A0407E}" presName="level3hierChild" presStyleCnt="0"/>
      <dgm:spPr/>
    </dgm:pt>
    <dgm:pt modelId="{8F87CE4E-7AF7-4E0D-A409-0A49AD5E74F6}" type="pres">
      <dgm:prSet presAssocID="{A859956D-8176-46DA-9B3E-3C1233FBF029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3E9AB207-C599-4B58-9883-79FADE15502F}" type="pres">
      <dgm:prSet presAssocID="{A859956D-8176-46DA-9B3E-3C1233FBF029}" presName="connTx" presStyleLbl="parChTrans1D2" presStyleIdx="2" presStyleCnt="4"/>
      <dgm:spPr/>
      <dgm:t>
        <a:bodyPr/>
        <a:lstStyle/>
        <a:p>
          <a:endParaRPr lang="ru-RU"/>
        </a:p>
      </dgm:t>
    </dgm:pt>
    <dgm:pt modelId="{377F6C1D-257F-4DF9-A68E-55F99B05AAE8}" type="pres">
      <dgm:prSet presAssocID="{95807C0B-087A-4ECC-8CDE-A57E38F6060C}" presName="root2" presStyleCnt="0"/>
      <dgm:spPr/>
    </dgm:pt>
    <dgm:pt modelId="{BB136664-0195-4DED-8FBE-5BA248C240BE}" type="pres">
      <dgm:prSet presAssocID="{95807C0B-087A-4ECC-8CDE-A57E38F6060C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0DAAB8D-EEED-45FE-8FEF-14426529DC66}" type="pres">
      <dgm:prSet presAssocID="{95807C0B-087A-4ECC-8CDE-A57E38F6060C}" presName="level3hierChild" presStyleCnt="0"/>
      <dgm:spPr/>
    </dgm:pt>
    <dgm:pt modelId="{2008F35B-7CBC-45BE-9885-B387719B7AA6}" type="pres">
      <dgm:prSet presAssocID="{7DF05D02-F8C8-4045-B2BA-10A023BAF667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D94830AB-73B8-4C17-A5C2-B7AA31EA81C1}" type="pres">
      <dgm:prSet presAssocID="{7DF05D02-F8C8-4045-B2BA-10A023BAF667}" presName="connTx" presStyleLbl="parChTrans1D2" presStyleIdx="3" presStyleCnt="4"/>
      <dgm:spPr/>
      <dgm:t>
        <a:bodyPr/>
        <a:lstStyle/>
        <a:p>
          <a:endParaRPr lang="ru-RU"/>
        </a:p>
      </dgm:t>
    </dgm:pt>
    <dgm:pt modelId="{1300FC60-ECA0-4A91-BFF1-28531166B2C1}" type="pres">
      <dgm:prSet presAssocID="{BA521103-6A45-4AC4-9D9F-71750CE258B0}" presName="root2" presStyleCnt="0"/>
      <dgm:spPr/>
    </dgm:pt>
    <dgm:pt modelId="{FC452372-B13F-49CA-A5A0-55313AD6E7B3}" type="pres">
      <dgm:prSet presAssocID="{BA521103-6A45-4AC4-9D9F-71750CE258B0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825E9A-316F-4059-A170-968BB092ECD7}" type="pres">
      <dgm:prSet presAssocID="{BA521103-6A45-4AC4-9D9F-71750CE258B0}" presName="level3hierChild" presStyleCnt="0"/>
      <dgm:spPr/>
    </dgm:pt>
    <dgm:pt modelId="{846BA71F-792A-4B91-9A74-933F147A5236}" type="pres">
      <dgm:prSet presAssocID="{AB822414-1EED-400D-B943-68E2F923E1AA}" presName="conn2-1" presStyleLbl="parChTrans1D3" presStyleIdx="0" presStyleCnt="2"/>
      <dgm:spPr/>
      <dgm:t>
        <a:bodyPr/>
        <a:lstStyle/>
        <a:p>
          <a:endParaRPr lang="ru-RU"/>
        </a:p>
      </dgm:t>
    </dgm:pt>
    <dgm:pt modelId="{A85410AD-7E23-4F41-85AC-CEC75BF17072}" type="pres">
      <dgm:prSet presAssocID="{AB822414-1EED-400D-B943-68E2F923E1AA}" presName="connTx" presStyleLbl="parChTrans1D3" presStyleIdx="0" presStyleCnt="2"/>
      <dgm:spPr/>
      <dgm:t>
        <a:bodyPr/>
        <a:lstStyle/>
        <a:p>
          <a:endParaRPr lang="ru-RU"/>
        </a:p>
      </dgm:t>
    </dgm:pt>
    <dgm:pt modelId="{6FC519BC-D2F8-4585-87D1-BA614E333520}" type="pres">
      <dgm:prSet presAssocID="{9C845B9D-DDDB-4722-BD6B-83EA7FED9D51}" presName="root2" presStyleCnt="0"/>
      <dgm:spPr/>
    </dgm:pt>
    <dgm:pt modelId="{EF31B71A-16C4-4431-95D0-99A3C941676A}" type="pres">
      <dgm:prSet presAssocID="{9C845B9D-DDDB-4722-BD6B-83EA7FED9D5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04618C7-7412-40E1-9CE1-A10873028FC6}" type="pres">
      <dgm:prSet presAssocID="{9C845B9D-DDDB-4722-BD6B-83EA7FED9D51}" presName="level3hierChild" presStyleCnt="0"/>
      <dgm:spPr/>
    </dgm:pt>
    <dgm:pt modelId="{32DF8C2F-D6CA-4AD3-BB58-1760DA940764}" type="pres">
      <dgm:prSet presAssocID="{15BDB570-B644-4D2D-8601-9FF9DD114399}" presName="conn2-1" presStyleLbl="parChTrans1D3" presStyleIdx="1" presStyleCnt="2"/>
      <dgm:spPr/>
      <dgm:t>
        <a:bodyPr/>
        <a:lstStyle/>
        <a:p>
          <a:endParaRPr lang="ru-RU"/>
        </a:p>
      </dgm:t>
    </dgm:pt>
    <dgm:pt modelId="{80BDF10F-E3A2-40F1-8EB7-F4FD8BF788BB}" type="pres">
      <dgm:prSet presAssocID="{15BDB570-B644-4D2D-8601-9FF9DD114399}" presName="connTx" presStyleLbl="parChTrans1D3" presStyleIdx="1" presStyleCnt="2"/>
      <dgm:spPr/>
      <dgm:t>
        <a:bodyPr/>
        <a:lstStyle/>
        <a:p>
          <a:endParaRPr lang="ru-RU"/>
        </a:p>
      </dgm:t>
    </dgm:pt>
    <dgm:pt modelId="{93666565-22FE-4FBF-8778-A819DF166A19}" type="pres">
      <dgm:prSet presAssocID="{FC61B065-7198-4CAA-8FE7-020424532BA1}" presName="root2" presStyleCnt="0"/>
      <dgm:spPr/>
    </dgm:pt>
    <dgm:pt modelId="{6C0B6619-3F4D-454F-B50A-1F3CC55674BF}" type="pres">
      <dgm:prSet presAssocID="{FC61B065-7198-4CAA-8FE7-020424532BA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9425C8-9CA9-4AEC-A101-07F5D3C30588}" type="pres">
      <dgm:prSet presAssocID="{FC61B065-7198-4CAA-8FE7-020424532BA1}" presName="level3hierChild" presStyleCnt="0"/>
      <dgm:spPr/>
    </dgm:pt>
  </dgm:ptLst>
  <dgm:cxnLst>
    <dgm:cxn modelId="{7D7FE03D-8591-42DE-A59E-DA785272DC99}" type="presOf" srcId="{BA521103-6A45-4AC4-9D9F-71750CE258B0}" destId="{FC452372-B13F-49CA-A5A0-55313AD6E7B3}" srcOrd="0" destOrd="0" presId="urn:microsoft.com/office/officeart/2005/8/layout/hierarchy2"/>
    <dgm:cxn modelId="{D4752AFD-2A2B-44E2-8288-F83EFBFF4D02}" srcId="{4B7B2A3A-8271-4C6D-9CC5-CC5015F3C332}" destId="{79F23DF1-34A8-4765-A88A-CD2ED4B3F99D}" srcOrd="0" destOrd="0" parTransId="{437A40BB-804C-44A3-A84F-51719162649A}" sibTransId="{85A67C55-93D4-4D1B-B888-E34D3B22F7C0}"/>
    <dgm:cxn modelId="{2155FA0F-4664-4FFF-AEC6-E5F72DF78569}" srcId="{79F23DF1-34A8-4765-A88A-CD2ED4B3F99D}" destId="{DB0A5B30-7C9F-45DE-9CA6-E5AC64A0407E}" srcOrd="1" destOrd="0" parTransId="{28787244-48B8-4DF8-9602-8F813B77DA1C}" sibTransId="{294326F0-BE28-4260-BA47-6A5242370546}"/>
    <dgm:cxn modelId="{D5488DCE-52CD-4A99-9265-185EA5D83AE1}" type="presOf" srcId="{15BDB570-B644-4D2D-8601-9FF9DD114399}" destId="{80BDF10F-E3A2-40F1-8EB7-F4FD8BF788BB}" srcOrd="1" destOrd="0" presId="urn:microsoft.com/office/officeart/2005/8/layout/hierarchy2"/>
    <dgm:cxn modelId="{0484F508-62DC-4B4E-9650-13F8A35AB812}" type="presOf" srcId="{15BDB570-B644-4D2D-8601-9FF9DD114399}" destId="{32DF8C2F-D6CA-4AD3-BB58-1760DA940764}" srcOrd="0" destOrd="0" presId="urn:microsoft.com/office/officeart/2005/8/layout/hierarchy2"/>
    <dgm:cxn modelId="{8F52E3FF-443A-4B1E-8F47-C803004FE434}" srcId="{79F23DF1-34A8-4765-A88A-CD2ED4B3F99D}" destId="{BA521103-6A45-4AC4-9D9F-71750CE258B0}" srcOrd="3" destOrd="0" parTransId="{7DF05D02-F8C8-4045-B2BA-10A023BAF667}" sibTransId="{B1F7C055-E9A4-4012-869D-048CA93CDA27}"/>
    <dgm:cxn modelId="{77CFB580-D831-4D94-A4C8-E58131CA1B13}" type="presOf" srcId="{A859956D-8176-46DA-9B3E-3C1233FBF029}" destId="{8F87CE4E-7AF7-4E0D-A409-0A49AD5E74F6}" srcOrd="0" destOrd="0" presId="urn:microsoft.com/office/officeart/2005/8/layout/hierarchy2"/>
    <dgm:cxn modelId="{114135C1-21D2-47FB-B6AB-B616E7564C90}" type="presOf" srcId="{DB0A5B30-7C9F-45DE-9CA6-E5AC64A0407E}" destId="{F01F5AA2-7177-4BEA-A061-50AA51890FFB}" srcOrd="0" destOrd="0" presId="urn:microsoft.com/office/officeart/2005/8/layout/hierarchy2"/>
    <dgm:cxn modelId="{4A81D836-3476-4D36-8912-A31E9ACA729C}" type="presOf" srcId="{7DF05D02-F8C8-4045-B2BA-10A023BAF667}" destId="{2008F35B-7CBC-45BE-9885-B387719B7AA6}" srcOrd="0" destOrd="0" presId="urn:microsoft.com/office/officeart/2005/8/layout/hierarchy2"/>
    <dgm:cxn modelId="{1A09404E-1095-40D0-9629-78A244B3DF91}" type="presOf" srcId="{95807C0B-087A-4ECC-8CDE-A57E38F6060C}" destId="{BB136664-0195-4DED-8FBE-5BA248C240BE}" srcOrd="0" destOrd="0" presId="urn:microsoft.com/office/officeart/2005/8/layout/hierarchy2"/>
    <dgm:cxn modelId="{E692D567-5B0E-40CF-B37E-B6D9196BA408}" type="presOf" srcId="{80B28299-8220-4829-BB80-697E31423E8F}" destId="{86971A1F-783E-4C91-862E-2DDEFEFE1FD3}" srcOrd="1" destOrd="0" presId="urn:microsoft.com/office/officeart/2005/8/layout/hierarchy2"/>
    <dgm:cxn modelId="{09580374-8354-4EDC-9D74-7D55CD789EF2}" type="presOf" srcId="{FC61B065-7198-4CAA-8FE7-020424532BA1}" destId="{6C0B6619-3F4D-454F-B50A-1F3CC55674BF}" srcOrd="0" destOrd="0" presId="urn:microsoft.com/office/officeart/2005/8/layout/hierarchy2"/>
    <dgm:cxn modelId="{6EB9A77A-398F-4BA9-B8C3-D26853C3AE14}" type="presOf" srcId="{AB822414-1EED-400D-B943-68E2F923E1AA}" destId="{846BA71F-792A-4B91-9A74-933F147A5236}" srcOrd="0" destOrd="0" presId="urn:microsoft.com/office/officeart/2005/8/layout/hierarchy2"/>
    <dgm:cxn modelId="{51CC2139-D12D-429D-96D6-64BAC87A410D}" srcId="{BA521103-6A45-4AC4-9D9F-71750CE258B0}" destId="{FC61B065-7198-4CAA-8FE7-020424532BA1}" srcOrd="1" destOrd="0" parTransId="{15BDB570-B644-4D2D-8601-9FF9DD114399}" sibTransId="{A6CA5A1F-59CA-43D8-BD69-238EC321B096}"/>
    <dgm:cxn modelId="{A5907AC8-6815-42A1-BAEC-0F2670D813CC}" type="presOf" srcId="{80B28299-8220-4829-BB80-697E31423E8F}" destId="{4A5AAA98-551C-4253-9C0E-B02E66411FF9}" srcOrd="0" destOrd="0" presId="urn:microsoft.com/office/officeart/2005/8/layout/hierarchy2"/>
    <dgm:cxn modelId="{B011F342-D12B-4BB1-81B0-4B1C1AEFB51C}" type="presOf" srcId="{28787244-48B8-4DF8-9602-8F813B77DA1C}" destId="{71D53B70-4729-4ACF-9DBB-7B3CC723DBD4}" srcOrd="1" destOrd="0" presId="urn:microsoft.com/office/officeart/2005/8/layout/hierarchy2"/>
    <dgm:cxn modelId="{F62800D6-EB74-4E66-B7B0-2B354FA45940}" srcId="{BA521103-6A45-4AC4-9D9F-71750CE258B0}" destId="{9C845B9D-DDDB-4722-BD6B-83EA7FED9D51}" srcOrd="0" destOrd="0" parTransId="{AB822414-1EED-400D-B943-68E2F923E1AA}" sibTransId="{A9B9597A-8EF5-4573-A5E5-817BE2DE15BB}"/>
    <dgm:cxn modelId="{050F813D-0A23-4F72-B74F-B832B0C1A35B}" type="presOf" srcId="{AB822414-1EED-400D-B943-68E2F923E1AA}" destId="{A85410AD-7E23-4F41-85AC-CEC75BF17072}" srcOrd="1" destOrd="0" presId="urn:microsoft.com/office/officeart/2005/8/layout/hierarchy2"/>
    <dgm:cxn modelId="{609AC998-5D82-4453-B9C6-2D3AB1852777}" type="presOf" srcId="{A859956D-8176-46DA-9B3E-3C1233FBF029}" destId="{3E9AB207-C599-4B58-9883-79FADE15502F}" srcOrd="1" destOrd="0" presId="urn:microsoft.com/office/officeart/2005/8/layout/hierarchy2"/>
    <dgm:cxn modelId="{A74336CB-5B78-476A-933C-071C606EE7A8}" type="presOf" srcId="{7DF05D02-F8C8-4045-B2BA-10A023BAF667}" destId="{D94830AB-73B8-4C17-A5C2-B7AA31EA81C1}" srcOrd="1" destOrd="0" presId="urn:microsoft.com/office/officeart/2005/8/layout/hierarchy2"/>
    <dgm:cxn modelId="{F4753ED5-9745-4C14-B64E-E4FA912EBB0D}" type="presOf" srcId="{2A94F025-1585-42AC-8F31-D35C108C9929}" destId="{3728FCCA-6EA5-42A9-8510-E08EF27D9BB6}" srcOrd="0" destOrd="0" presId="urn:microsoft.com/office/officeart/2005/8/layout/hierarchy2"/>
    <dgm:cxn modelId="{A36FDA8F-D47E-4C28-9A0A-14E8DEC1EEE4}" type="presOf" srcId="{9C845B9D-DDDB-4722-BD6B-83EA7FED9D51}" destId="{EF31B71A-16C4-4431-95D0-99A3C941676A}" srcOrd="0" destOrd="0" presId="urn:microsoft.com/office/officeart/2005/8/layout/hierarchy2"/>
    <dgm:cxn modelId="{7EB0ED01-EFF1-4826-986C-8696DC2650AA}" srcId="{79F23DF1-34A8-4765-A88A-CD2ED4B3F99D}" destId="{95807C0B-087A-4ECC-8CDE-A57E38F6060C}" srcOrd="2" destOrd="0" parTransId="{A859956D-8176-46DA-9B3E-3C1233FBF029}" sibTransId="{7BA54BA2-9160-4B56-98DC-5EC7541C234D}"/>
    <dgm:cxn modelId="{93C43759-18F6-4A1D-8055-237838D903FD}" type="presOf" srcId="{79F23DF1-34A8-4765-A88A-CD2ED4B3F99D}" destId="{1BFE0265-FEAC-4405-96DF-7BBBE3CDF817}" srcOrd="0" destOrd="0" presId="urn:microsoft.com/office/officeart/2005/8/layout/hierarchy2"/>
    <dgm:cxn modelId="{D06705BF-2817-4A53-890E-506A9735DEBD}" type="presOf" srcId="{28787244-48B8-4DF8-9602-8F813B77DA1C}" destId="{A353B2F7-FE6C-4BE3-8E70-2B696FF4ACAF}" srcOrd="0" destOrd="0" presId="urn:microsoft.com/office/officeart/2005/8/layout/hierarchy2"/>
    <dgm:cxn modelId="{C5D2E7A2-0EB0-41CB-9EEC-430B100B9964}" type="presOf" srcId="{4B7B2A3A-8271-4C6D-9CC5-CC5015F3C332}" destId="{06AFC3A3-C787-4D00-B005-4A30AF9954AC}" srcOrd="0" destOrd="0" presId="urn:microsoft.com/office/officeart/2005/8/layout/hierarchy2"/>
    <dgm:cxn modelId="{101BCA66-2EB5-4F59-A49E-3AB5513D2F0C}" srcId="{79F23DF1-34A8-4765-A88A-CD2ED4B3F99D}" destId="{2A94F025-1585-42AC-8F31-D35C108C9929}" srcOrd="0" destOrd="0" parTransId="{80B28299-8220-4829-BB80-697E31423E8F}" sibTransId="{1DDE953B-6A8E-4A8A-BCCC-B25B7E012376}"/>
    <dgm:cxn modelId="{7A21614C-5EAA-4D83-8E6C-6DD6A6E6282D}" type="presParOf" srcId="{06AFC3A3-C787-4D00-B005-4A30AF9954AC}" destId="{E5092A3F-338D-43BB-A21B-E147B629EEC5}" srcOrd="0" destOrd="0" presId="urn:microsoft.com/office/officeart/2005/8/layout/hierarchy2"/>
    <dgm:cxn modelId="{2249D8CE-28DB-4A8D-9D48-8842D3221EDE}" type="presParOf" srcId="{E5092A3F-338D-43BB-A21B-E147B629EEC5}" destId="{1BFE0265-FEAC-4405-96DF-7BBBE3CDF817}" srcOrd="0" destOrd="0" presId="urn:microsoft.com/office/officeart/2005/8/layout/hierarchy2"/>
    <dgm:cxn modelId="{30E89BA2-9CAA-4AFC-9BF2-45DC71456411}" type="presParOf" srcId="{E5092A3F-338D-43BB-A21B-E147B629EEC5}" destId="{1A4DFCBA-3A5D-4EB9-98D3-81E3156E8F43}" srcOrd="1" destOrd="0" presId="urn:microsoft.com/office/officeart/2005/8/layout/hierarchy2"/>
    <dgm:cxn modelId="{41589A9F-287F-48C7-AE05-38A4307C6B2C}" type="presParOf" srcId="{1A4DFCBA-3A5D-4EB9-98D3-81E3156E8F43}" destId="{4A5AAA98-551C-4253-9C0E-B02E66411FF9}" srcOrd="0" destOrd="0" presId="urn:microsoft.com/office/officeart/2005/8/layout/hierarchy2"/>
    <dgm:cxn modelId="{0CE14EA6-59C4-4005-9B36-6261F1459537}" type="presParOf" srcId="{4A5AAA98-551C-4253-9C0E-B02E66411FF9}" destId="{86971A1F-783E-4C91-862E-2DDEFEFE1FD3}" srcOrd="0" destOrd="0" presId="urn:microsoft.com/office/officeart/2005/8/layout/hierarchy2"/>
    <dgm:cxn modelId="{E79D8673-151B-4D2F-BD46-04A60CB70BBB}" type="presParOf" srcId="{1A4DFCBA-3A5D-4EB9-98D3-81E3156E8F43}" destId="{EFFD0E63-1ECC-4807-BDDC-28DFD20A6D7C}" srcOrd="1" destOrd="0" presId="urn:microsoft.com/office/officeart/2005/8/layout/hierarchy2"/>
    <dgm:cxn modelId="{E4B272DC-F80C-4148-8EEC-D7430A60E483}" type="presParOf" srcId="{EFFD0E63-1ECC-4807-BDDC-28DFD20A6D7C}" destId="{3728FCCA-6EA5-42A9-8510-E08EF27D9BB6}" srcOrd="0" destOrd="0" presId="urn:microsoft.com/office/officeart/2005/8/layout/hierarchy2"/>
    <dgm:cxn modelId="{B01EDBF8-7DE4-4047-917A-44C8A1E169A4}" type="presParOf" srcId="{EFFD0E63-1ECC-4807-BDDC-28DFD20A6D7C}" destId="{D5A0F0E1-4B05-4419-86F9-945AA22E815F}" srcOrd="1" destOrd="0" presId="urn:microsoft.com/office/officeart/2005/8/layout/hierarchy2"/>
    <dgm:cxn modelId="{AA58DA29-FCE9-43DF-A2A2-3AC804CE0296}" type="presParOf" srcId="{1A4DFCBA-3A5D-4EB9-98D3-81E3156E8F43}" destId="{A353B2F7-FE6C-4BE3-8E70-2B696FF4ACAF}" srcOrd="2" destOrd="0" presId="urn:microsoft.com/office/officeart/2005/8/layout/hierarchy2"/>
    <dgm:cxn modelId="{4D5D4FD5-24C6-4F28-A49F-4702503D7573}" type="presParOf" srcId="{A353B2F7-FE6C-4BE3-8E70-2B696FF4ACAF}" destId="{71D53B70-4729-4ACF-9DBB-7B3CC723DBD4}" srcOrd="0" destOrd="0" presId="urn:microsoft.com/office/officeart/2005/8/layout/hierarchy2"/>
    <dgm:cxn modelId="{DD199C86-1002-49E3-8961-836FBFB6A328}" type="presParOf" srcId="{1A4DFCBA-3A5D-4EB9-98D3-81E3156E8F43}" destId="{3A2F69AB-42B9-4EAC-9FC5-C00CE7D68DD4}" srcOrd="3" destOrd="0" presId="urn:microsoft.com/office/officeart/2005/8/layout/hierarchy2"/>
    <dgm:cxn modelId="{A7EE81DB-3A46-4696-AB1B-B18E5949C0B0}" type="presParOf" srcId="{3A2F69AB-42B9-4EAC-9FC5-C00CE7D68DD4}" destId="{F01F5AA2-7177-4BEA-A061-50AA51890FFB}" srcOrd="0" destOrd="0" presId="urn:microsoft.com/office/officeart/2005/8/layout/hierarchy2"/>
    <dgm:cxn modelId="{CB777273-47E1-4468-8550-62C5DE2F7DC0}" type="presParOf" srcId="{3A2F69AB-42B9-4EAC-9FC5-C00CE7D68DD4}" destId="{25944A4E-4419-4898-89EF-A447FB131FEE}" srcOrd="1" destOrd="0" presId="urn:microsoft.com/office/officeart/2005/8/layout/hierarchy2"/>
    <dgm:cxn modelId="{DD4B854C-6384-4C40-850F-7BA02E9CB677}" type="presParOf" srcId="{1A4DFCBA-3A5D-4EB9-98D3-81E3156E8F43}" destId="{8F87CE4E-7AF7-4E0D-A409-0A49AD5E74F6}" srcOrd="4" destOrd="0" presId="urn:microsoft.com/office/officeart/2005/8/layout/hierarchy2"/>
    <dgm:cxn modelId="{680BBBDD-FCA1-45DD-9918-E09319181A59}" type="presParOf" srcId="{8F87CE4E-7AF7-4E0D-A409-0A49AD5E74F6}" destId="{3E9AB207-C599-4B58-9883-79FADE15502F}" srcOrd="0" destOrd="0" presId="urn:microsoft.com/office/officeart/2005/8/layout/hierarchy2"/>
    <dgm:cxn modelId="{F1DF5843-7788-429A-850F-0EA3367B86B8}" type="presParOf" srcId="{1A4DFCBA-3A5D-4EB9-98D3-81E3156E8F43}" destId="{377F6C1D-257F-4DF9-A68E-55F99B05AAE8}" srcOrd="5" destOrd="0" presId="urn:microsoft.com/office/officeart/2005/8/layout/hierarchy2"/>
    <dgm:cxn modelId="{86C32043-4D04-438E-9011-12CAF641D3ED}" type="presParOf" srcId="{377F6C1D-257F-4DF9-A68E-55F99B05AAE8}" destId="{BB136664-0195-4DED-8FBE-5BA248C240BE}" srcOrd="0" destOrd="0" presId="urn:microsoft.com/office/officeart/2005/8/layout/hierarchy2"/>
    <dgm:cxn modelId="{59161EA8-8F05-4D14-8C8C-56D0291B74EA}" type="presParOf" srcId="{377F6C1D-257F-4DF9-A68E-55F99B05AAE8}" destId="{60DAAB8D-EEED-45FE-8FEF-14426529DC66}" srcOrd="1" destOrd="0" presId="urn:microsoft.com/office/officeart/2005/8/layout/hierarchy2"/>
    <dgm:cxn modelId="{0FA17EB0-CF95-4589-AC54-626EA684C4C0}" type="presParOf" srcId="{1A4DFCBA-3A5D-4EB9-98D3-81E3156E8F43}" destId="{2008F35B-7CBC-45BE-9885-B387719B7AA6}" srcOrd="6" destOrd="0" presId="urn:microsoft.com/office/officeart/2005/8/layout/hierarchy2"/>
    <dgm:cxn modelId="{C01CC303-4E70-4DDE-8DCF-C19D67F4EAAB}" type="presParOf" srcId="{2008F35B-7CBC-45BE-9885-B387719B7AA6}" destId="{D94830AB-73B8-4C17-A5C2-B7AA31EA81C1}" srcOrd="0" destOrd="0" presId="urn:microsoft.com/office/officeart/2005/8/layout/hierarchy2"/>
    <dgm:cxn modelId="{7C902B16-69B5-458D-85CE-28FCD1600465}" type="presParOf" srcId="{1A4DFCBA-3A5D-4EB9-98D3-81E3156E8F43}" destId="{1300FC60-ECA0-4A91-BFF1-28531166B2C1}" srcOrd="7" destOrd="0" presId="urn:microsoft.com/office/officeart/2005/8/layout/hierarchy2"/>
    <dgm:cxn modelId="{1025AD18-7C46-4289-9F30-5ED70E813666}" type="presParOf" srcId="{1300FC60-ECA0-4A91-BFF1-28531166B2C1}" destId="{FC452372-B13F-49CA-A5A0-55313AD6E7B3}" srcOrd="0" destOrd="0" presId="urn:microsoft.com/office/officeart/2005/8/layout/hierarchy2"/>
    <dgm:cxn modelId="{467AFCDF-1810-47B8-A5BC-43842C08D12C}" type="presParOf" srcId="{1300FC60-ECA0-4A91-BFF1-28531166B2C1}" destId="{78825E9A-316F-4059-A170-968BB092ECD7}" srcOrd="1" destOrd="0" presId="urn:microsoft.com/office/officeart/2005/8/layout/hierarchy2"/>
    <dgm:cxn modelId="{951F5817-542B-4867-AFC7-F62225D97C59}" type="presParOf" srcId="{78825E9A-316F-4059-A170-968BB092ECD7}" destId="{846BA71F-792A-4B91-9A74-933F147A5236}" srcOrd="0" destOrd="0" presId="urn:microsoft.com/office/officeart/2005/8/layout/hierarchy2"/>
    <dgm:cxn modelId="{7242E317-6A49-4CFB-AF60-41D72C2DE663}" type="presParOf" srcId="{846BA71F-792A-4B91-9A74-933F147A5236}" destId="{A85410AD-7E23-4F41-85AC-CEC75BF17072}" srcOrd="0" destOrd="0" presId="urn:microsoft.com/office/officeart/2005/8/layout/hierarchy2"/>
    <dgm:cxn modelId="{7A14FD8C-3887-4330-9F20-17C3E4F3EF04}" type="presParOf" srcId="{78825E9A-316F-4059-A170-968BB092ECD7}" destId="{6FC519BC-D2F8-4585-87D1-BA614E333520}" srcOrd="1" destOrd="0" presId="urn:microsoft.com/office/officeart/2005/8/layout/hierarchy2"/>
    <dgm:cxn modelId="{089AAC9F-A8DD-4B85-8F62-11C51BDA86D9}" type="presParOf" srcId="{6FC519BC-D2F8-4585-87D1-BA614E333520}" destId="{EF31B71A-16C4-4431-95D0-99A3C941676A}" srcOrd="0" destOrd="0" presId="urn:microsoft.com/office/officeart/2005/8/layout/hierarchy2"/>
    <dgm:cxn modelId="{88C470BE-9668-4029-A6AE-AFBD0A928F28}" type="presParOf" srcId="{6FC519BC-D2F8-4585-87D1-BA614E333520}" destId="{304618C7-7412-40E1-9CE1-A10873028FC6}" srcOrd="1" destOrd="0" presId="urn:microsoft.com/office/officeart/2005/8/layout/hierarchy2"/>
    <dgm:cxn modelId="{150EAF4A-1D61-4B42-B7DD-1E66B73DF548}" type="presParOf" srcId="{78825E9A-316F-4059-A170-968BB092ECD7}" destId="{32DF8C2F-D6CA-4AD3-BB58-1760DA940764}" srcOrd="2" destOrd="0" presId="urn:microsoft.com/office/officeart/2005/8/layout/hierarchy2"/>
    <dgm:cxn modelId="{ECDBCECA-E10B-4EE6-B1BB-2CD20D5FC552}" type="presParOf" srcId="{32DF8C2F-D6CA-4AD3-BB58-1760DA940764}" destId="{80BDF10F-E3A2-40F1-8EB7-F4FD8BF788BB}" srcOrd="0" destOrd="0" presId="urn:microsoft.com/office/officeart/2005/8/layout/hierarchy2"/>
    <dgm:cxn modelId="{6C54182C-0E3B-4BE1-BA9B-9A2A1DF9490D}" type="presParOf" srcId="{78825E9A-316F-4059-A170-968BB092ECD7}" destId="{93666565-22FE-4FBF-8778-A819DF166A19}" srcOrd="3" destOrd="0" presId="urn:microsoft.com/office/officeart/2005/8/layout/hierarchy2"/>
    <dgm:cxn modelId="{136D6454-0EDF-46AF-B1AC-89875B5C8B19}" type="presParOf" srcId="{93666565-22FE-4FBF-8778-A819DF166A19}" destId="{6C0B6619-3F4D-454F-B50A-1F3CC55674BF}" srcOrd="0" destOrd="0" presId="urn:microsoft.com/office/officeart/2005/8/layout/hierarchy2"/>
    <dgm:cxn modelId="{F8300C5C-35EC-4B0C-A5D9-D7A748B74017}" type="presParOf" srcId="{93666565-22FE-4FBF-8778-A819DF166A19}" destId="{2D9425C8-9CA9-4AEC-A101-07F5D3C3058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B2A3A-8271-4C6D-9CC5-CC5015F3C3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F23DF1-34A8-4765-A88A-CD2ED4B3F99D}">
      <dgm:prSet phldrT="[Text]" custT="1"/>
      <dgm:spPr/>
      <dgm:t>
        <a:bodyPr/>
        <a:lstStyle/>
        <a:p>
          <a:r>
            <a:rPr lang="en-US" sz="2400" dirty="0" smtClean="0"/>
            <a:t>OutputStream</a:t>
          </a:r>
          <a:endParaRPr lang="ru-RU" sz="2400" dirty="0"/>
        </a:p>
      </dgm:t>
    </dgm:pt>
    <dgm:pt modelId="{437A40BB-804C-44A3-A84F-51719162649A}" type="parTrans" cxnId="{D4752AFD-2A2B-44E2-8288-F83EFBFF4D02}">
      <dgm:prSet/>
      <dgm:spPr/>
      <dgm:t>
        <a:bodyPr/>
        <a:lstStyle/>
        <a:p>
          <a:endParaRPr lang="ru-RU"/>
        </a:p>
      </dgm:t>
    </dgm:pt>
    <dgm:pt modelId="{85A67C55-93D4-4D1B-B888-E34D3B22F7C0}" type="sibTrans" cxnId="{D4752AFD-2A2B-44E2-8288-F83EFBFF4D02}">
      <dgm:prSet/>
      <dgm:spPr/>
      <dgm:t>
        <a:bodyPr/>
        <a:lstStyle/>
        <a:p>
          <a:endParaRPr lang="ru-RU"/>
        </a:p>
      </dgm:t>
    </dgm:pt>
    <dgm:pt modelId="{2A94F025-1585-42AC-8F31-D35C108C9929}">
      <dgm:prSet phldrT="[Text]" custT="1"/>
      <dgm:spPr/>
      <dgm:t>
        <a:bodyPr/>
        <a:lstStyle/>
        <a:p>
          <a:r>
            <a:rPr lang="en-US" sz="2400" dirty="0" smtClean="0"/>
            <a:t>File*</a:t>
          </a:r>
          <a:endParaRPr lang="ru-RU" sz="2400" dirty="0"/>
        </a:p>
      </dgm:t>
    </dgm:pt>
    <dgm:pt modelId="{80B28299-8220-4829-BB80-697E31423E8F}" type="parTrans" cxnId="{101BCA66-2EB5-4F59-A49E-3AB5513D2F0C}">
      <dgm:prSet/>
      <dgm:spPr/>
      <dgm:t>
        <a:bodyPr/>
        <a:lstStyle/>
        <a:p>
          <a:endParaRPr lang="ru-RU"/>
        </a:p>
      </dgm:t>
    </dgm:pt>
    <dgm:pt modelId="{1DDE953B-6A8E-4A8A-BCCC-B25B7E012376}" type="sibTrans" cxnId="{101BCA66-2EB5-4F59-A49E-3AB5513D2F0C}">
      <dgm:prSet/>
      <dgm:spPr/>
      <dgm:t>
        <a:bodyPr/>
        <a:lstStyle/>
        <a:p>
          <a:endParaRPr lang="ru-RU"/>
        </a:p>
      </dgm:t>
    </dgm:pt>
    <dgm:pt modelId="{DB0A5B30-7C9F-45DE-9CA6-E5AC64A0407E}">
      <dgm:prSet phldrT="[Text]" custT="1"/>
      <dgm:spPr/>
      <dgm:t>
        <a:bodyPr/>
        <a:lstStyle/>
        <a:p>
          <a:r>
            <a:rPr lang="en-US" sz="2400" dirty="0" smtClean="0"/>
            <a:t>ByteArray*</a:t>
          </a:r>
          <a:endParaRPr lang="ru-RU" sz="2400" dirty="0"/>
        </a:p>
      </dgm:t>
    </dgm:pt>
    <dgm:pt modelId="{28787244-48B8-4DF8-9602-8F813B77DA1C}" type="parTrans" cxnId="{2155FA0F-4664-4FFF-AEC6-E5F72DF78569}">
      <dgm:prSet/>
      <dgm:spPr/>
      <dgm:t>
        <a:bodyPr/>
        <a:lstStyle/>
        <a:p>
          <a:endParaRPr lang="ru-RU"/>
        </a:p>
      </dgm:t>
    </dgm:pt>
    <dgm:pt modelId="{294326F0-BE28-4260-BA47-6A5242370546}" type="sibTrans" cxnId="{2155FA0F-4664-4FFF-AEC6-E5F72DF78569}">
      <dgm:prSet/>
      <dgm:spPr/>
      <dgm:t>
        <a:bodyPr/>
        <a:lstStyle/>
        <a:p>
          <a:endParaRPr lang="ru-RU"/>
        </a:p>
      </dgm:t>
    </dgm:pt>
    <dgm:pt modelId="{95807C0B-087A-4ECC-8CDE-A57E38F6060C}">
      <dgm:prSet custT="1"/>
      <dgm:spPr/>
      <dgm:t>
        <a:bodyPr/>
        <a:lstStyle/>
        <a:p>
          <a:r>
            <a:rPr lang="en-US" sz="2400" dirty="0" smtClean="0"/>
            <a:t>Object*</a:t>
          </a:r>
          <a:endParaRPr lang="ru-RU" sz="2400" dirty="0"/>
        </a:p>
      </dgm:t>
    </dgm:pt>
    <dgm:pt modelId="{A859956D-8176-46DA-9B3E-3C1233FBF029}" type="parTrans" cxnId="{7EB0ED01-EFF1-4826-986C-8696DC2650AA}">
      <dgm:prSet/>
      <dgm:spPr/>
      <dgm:t>
        <a:bodyPr/>
        <a:lstStyle/>
        <a:p>
          <a:endParaRPr lang="ru-RU"/>
        </a:p>
      </dgm:t>
    </dgm:pt>
    <dgm:pt modelId="{7BA54BA2-9160-4B56-98DC-5EC7541C234D}" type="sibTrans" cxnId="{7EB0ED01-EFF1-4826-986C-8696DC2650AA}">
      <dgm:prSet/>
      <dgm:spPr/>
      <dgm:t>
        <a:bodyPr/>
        <a:lstStyle/>
        <a:p>
          <a:endParaRPr lang="ru-RU"/>
        </a:p>
      </dgm:t>
    </dgm:pt>
    <dgm:pt modelId="{BA521103-6A45-4AC4-9D9F-71750CE258B0}">
      <dgm:prSet custT="1"/>
      <dgm:spPr/>
      <dgm:t>
        <a:bodyPr/>
        <a:lstStyle/>
        <a:p>
          <a:r>
            <a:rPr lang="en-US" sz="2400" dirty="0" smtClean="0"/>
            <a:t>Filter*</a:t>
          </a:r>
          <a:endParaRPr lang="ru-RU" sz="2400" dirty="0"/>
        </a:p>
      </dgm:t>
    </dgm:pt>
    <dgm:pt modelId="{7DF05D02-F8C8-4045-B2BA-10A023BAF667}" type="parTrans" cxnId="{8F52E3FF-443A-4B1E-8F47-C803004FE434}">
      <dgm:prSet/>
      <dgm:spPr/>
      <dgm:t>
        <a:bodyPr/>
        <a:lstStyle/>
        <a:p>
          <a:endParaRPr lang="ru-RU"/>
        </a:p>
      </dgm:t>
    </dgm:pt>
    <dgm:pt modelId="{B1F7C055-E9A4-4012-869D-048CA93CDA27}" type="sibTrans" cxnId="{8F52E3FF-443A-4B1E-8F47-C803004FE434}">
      <dgm:prSet/>
      <dgm:spPr/>
      <dgm:t>
        <a:bodyPr/>
        <a:lstStyle/>
        <a:p>
          <a:endParaRPr lang="ru-RU"/>
        </a:p>
      </dgm:t>
    </dgm:pt>
    <dgm:pt modelId="{9C845B9D-DDDB-4722-BD6B-83EA7FED9D51}">
      <dgm:prSet custT="1"/>
      <dgm:spPr/>
      <dgm:t>
        <a:bodyPr/>
        <a:lstStyle/>
        <a:p>
          <a:r>
            <a:rPr lang="en-US" sz="2400" dirty="0" smtClean="0"/>
            <a:t>Buffered*</a:t>
          </a:r>
          <a:endParaRPr lang="ru-RU" sz="2400" dirty="0"/>
        </a:p>
      </dgm:t>
    </dgm:pt>
    <dgm:pt modelId="{AB822414-1EED-400D-B943-68E2F923E1AA}" type="parTrans" cxnId="{F62800D6-EB74-4E66-B7B0-2B354FA45940}">
      <dgm:prSet/>
      <dgm:spPr/>
      <dgm:t>
        <a:bodyPr/>
        <a:lstStyle/>
        <a:p>
          <a:endParaRPr lang="ru-RU"/>
        </a:p>
      </dgm:t>
    </dgm:pt>
    <dgm:pt modelId="{A9B9597A-8EF5-4573-A5E5-817BE2DE15BB}" type="sibTrans" cxnId="{F62800D6-EB74-4E66-B7B0-2B354FA45940}">
      <dgm:prSet/>
      <dgm:spPr/>
      <dgm:t>
        <a:bodyPr/>
        <a:lstStyle/>
        <a:p>
          <a:endParaRPr lang="ru-RU"/>
        </a:p>
      </dgm:t>
    </dgm:pt>
    <dgm:pt modelId="{FC61B065-7198-4CAA-8FE7-020424532BA1}">
      <dgm:prSet custT="1"/>
      <dgm:spPr/>
      <dgm:t>
        <a:bodyPr/>
        <a:lstStyle/>
        <a:p>
          <a:r>
            <a:rPr lang="en-US" sz="2400" dirty="0" smtClean="0"/>
            <a:t>Data*</a:t>
          </a:r>
          <a:endParaRPr lang="ru-RU" sz="2400" dirty="0"/>
        </a:p>
      </dgm:t>
    </dgm:pt>
    <dgm:pt modelId="{15BDB570-B644-4D2D-8601-9FF9DD114399}" type="parTrans" cxnId="{51CC2139-D12D-429D-96D6-64BAC87A410D}">
      <dgm:prSet/>
      <dgm:spPr/>
      <dgm:t>
        <a:bodyPr/>
        <a:lstStyle/>
        <a:p>
          <a:endParaRPr lang="ru-RU"/>
        </a:p>
      </dgm:t>
    </dgm:pt>
    <dgm:pt modelId="{A6CA5A1F-59CA-43D8-BD69-238EC321B096}" type="sibTrans" cxnId="{51CC2139-D12D-429D-96D6-64BAC87A410D}">
      <dgm:prSet/>
      <dgm:spPr/>
      <dgm:t>
        <a:bodyPr/>
        <a:lstStyle/>
        <a:p>
          <a:endParaRPr lang="ru-RU"/>
        </a:p>
      </dgm:t>
    </dgm:pt>
    <dgm:pt modelId="{7718E0AF-9C32-4422-AD7F-B59C20C9D126}">
      <dgm:prSet custT="1"/>
      <dgm:spPr/>
      <dgm:t>
        <a:bodyPr/>
        <a:lstStyle/>
        <a:p>
          <a:r>
            <a:rPr lang="en-US" sz="2400" dirty="0" smtClean="0"/>
            <a:t>Print*</a:t>
          </a:r>
          <a:endParaRPr lang="ru-RU" sz="2400" dirty="0"/>
        </a:p>
      </dgm:t>
    </dgm:pt>
    <dgm:pt modelId="{A51B2C37-103C-4E54-86D1-E2021677A2F3}" type="parTrans" cxnId="{B6B6B990-DE17-45EC-93DA-4A0E1678F611}">
      <dgm:prSet/>
      <dgm:spPr/>
      <dgm:t>
        <a:bodyPr/>
        <a:lstStyle/>
        <a:p>
          <a:endParaRPr lang="ru-RU"/>
        </a:p>
      </dgm:t>
    </dgm:pt>
    <dgm:pt modelId="{9EE00E91-0F04-456F-94B1-5DF0205AB14B}" type="sibTrans" cxnId="{B6B6B990-DE17-45EC-93DA-4A0E1678F611}">
      <dgm:prSet/>
      <dgm:spPr/>
      <dgm:t>
        <a:bodyPr/>
        <a:lstStyle/>
        <a:p>
          <a:endParaRPr lang="ru-RU"/>
        </a:p>
      </dgm:t>
    </dgm:pt>
    <dgm:pt modelId="{06AFC3A3-C787-4D00-B005-4A30AF9954AC}" type="pres">
      <dgm:prSet presAssocID="{4B7B2A3A-8271-4C6D-9CC5-CC5015F3C3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092A3F-338D-43BB-A21B-E147B629EEC5}" type="pres">
      <dgm:prSet presAssocID="{79F23DF1-34A8-4765-A88A-CD2ED4B3F99D}" presName="root1" presStyleCnt="0"/>
      <dgm:spPr/>
    </dgm:pt>
    <dgm:pt modelId="{1BFE0265-FEAC-4405-96DF-7BBBE3CDF817}" type="pres">
      <dgm:prSet presAssocID="{79F23DF1-34A8-4765-A88A-CD2ED4B3F99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4DFCBA-3A5D-4EB9-98D3-81E3156E8F43}" type="pres">
      <dgm:prSet presAssocID="{79F23DF1-34A8-4765-A88A-CD2ED4B3F99D}" presName="level2hierChild" presStyleCnt="0"/>
      <dgm:spPr/>
    </dgm:pt>
    <dgm:pt modelId="{4A5AAA98-551C-4253-9C0E-B02E66411FF9}" type="pres">
      <dgm:prSet presAssocID="{80B28299-8220-4829-BB80-697E31423E8F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86971A1F-783E-4C91-862E-2DDEFEFE1FD3}" type="pres">
      <dgm:prSet presAssocID="{80B28299-8220-4829-BB80-697E31423E8F}" presName="connTx" presStyleLbl="parChTrans1D2" presStyleIdx="0" presStyleCnt="4"/>
      <dgm:spPr/>
      <dgm:t>
        <a:bodyPr/>
        <a:lstStyle/>
        <a:p>
          <a:endParaRPr lang="ru-RU"/>
        </a:p>
      </dgm:t>
    </dgm:pt>
    <dgm:pt modelId="{EFFD0E63-1ECC-4807-BDDC-28DFD20A6D7C}" type="pres">
      <dgm:prSet presAssocID="{2A94F025-1585-42AC-8F31-D35C108C9929}" presName="root2" presStyleCnt="0"/>
      <dgm:spPr/>
    </dgm:pt>
    <dgm:pt modelId="{3728FCCA-6EA5-42A9-8510-E08EF27D9BB6}" type="pres">
      <dgm:prSet presAssocID="{2A94F025-1585-42AC-8F31-D35C108C992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A0F0E1-4B05-4419-86F9-945AA22E815F}" type="pres">
      <dgm:prSet presAssocID="{2A94F025-1585-42AC-8F31-D35C108C9929}" presName="level3hierChild" presStyleCnt="0"/>
      <dgm:spPr/>
    </dgm:pt>
    <dgm:pt modelId="{A353B2F7-FE6C-4BE3-8E70-2B696FF4ACAF}" type="pres">
      <dgm:prSet presAssocID="{28787244-48B8-4DF8-9602-8F813B77DA1C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71D53B70-4729-4ACF-9DBB-7B3CC723DBD4}" type="pres">
      <dgm:prSet presAssocID="{28787244-48B8-4DF8-9602-8F813B77DA1C}" presName="connTx" presStyleLbl="parChTrans1D2" presStyleIdx="1" presStyleCnt="4"/>
      <dgm:spPr/>
      <dgm:t>
        <a:bodyPr/>
        <a:lstStyle/>
        <a:p>
          <a:endParaRPr lang="ru-RU"/>
        </a:p>
      </dgm:t>
    </dgm:pt>
    <dgm:pt modelId="{3A2F69AB-42B9-4EAC-9FC5-C00CE7D68DD4}" type="pres">
      <dgm:prSet presAssocID="{DB0A5B30-7C9F-45DE-9CA6-E5AC64A0407E}" presName="root2" presStyleCnt="0"/>
      <dgm:spPr/>
    </dgm:pt>
    <dgm:pt modelId="{F01F5AA2-7177-4BEA-A061-50AA51890FFB}" type="pres">
      <dgm:prSet presAssocID="{DB0A5B30-7C9F-45DE-9CA6-E5AC64A0407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944A4E-4419-4898-89EF-A447FB131FEE}" type="pres">
      <dgm:prSet presAssocID="{DB0A5B30-7C9F-45DE-9CA6-E5AC64A0407E}" presName="level3hierChild" presStyleCnt="0"/>
      <dgm:spPr/>
    </dgm:pt>
    <dgm:pt modelId="{8F87CE4E-7AF7-4E0D-A409-0A49AD5E74F6}" type="pres">
      <dgm:prSet presAssocID="{A859956D-8176-46DA-9B3E-3C1233FBF029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3E9AB207-C599-4B58-9883-79FADE15502F}" type="pres">
      <dgm:prSet presAssocID="{A859956D-8176-46DA-9B3E-3C1233FBF029}" presName="connTx" presStyleLbl="parChTrans1D2" presStyleIdx="2" presStyleCnt="4"/>
      <dgm:spPr/>
      <dgm:t>
        <a:bodyPr/>
        <a:lstStyle/>
        <a:p>
          <a:endParaRPr lang="ru-RU"/>
        </a:p>
      </dgm:t>
    </dgm:pt>
    <dgm:pt modelId="{377F6C1D-257F-4DF9-A68E-55F99B05AAE8}" type="pres">
      <dgm:prSet presAssocID="{95807C0B-087A-4ECC-8CDE-A57E38F6060C}" presName="root2" presStyleCnt="0"/>
      <dgm:spPr/>
    </dgm:pt>
    <dgm:pt modelId="{BB136664-0195-4DED-8FBE-5BA248C240BE}" type="pres">
      <dgm:prSet presAssocID="{95807C0B-087A-4ECC-8CDE-A57E38F6060C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0DAAB8D-EEED-45FE-8FEF-14426529DC66}" type="pres">
      <dgm:prSet presAssocID="{95807C0B-087A-4ECC-8CDE-A57E38F6060C}" presName="level3hierChild" presStyleCnt="0"/>
      <dgm:spPr/>
    </dgm:pt>
    <dgm:pt modelId="{2008F35B-7CBC-45BE-9885-B387719B7AA6}" type="pres">
      <dgm:prSet presAssocID="{7DF05D02-F8C8-4045-B2BA-10A023BAF667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D94830AB-73B8-4C17-A5C2-B7AA31EA81C1}" type="pres">
      <dgm:prSet presAssocID="{7DF05D02-F8C8-4045-B2BA-10A023BAF667}" presName="connTx" presStyleLbl="parChTrans1D2" presStyleIdx="3" presStyleCnt="4"/>
      <dgm:spPr/>
      <dgm:t>
        <a:bodyPr/>
        <a:lstStyle/>
        <a:p>
          <a:endParaRPr lang="ru-RU"/>
        </a:p>
      </dgm:t>
    </dgm:pt>
    <dgm:pt modelId="{1300FC60-ECA0-4A91-BFF1-28531166B2C1}" type="pres">
      <dgm:prSet presAssocID="{BA521103-6A45-4AC4-9D9F-71750CE258B0}" presName="root2" presStyleCnt="0"/>
      <dgm:spPr/>
    </dgm:pt>
    <dgm:pt modelId="{FC452372-B13F-49CA-A5A0-55313AD6E7B3}" type="pres">
      <dgm:prSet presAssocID="{BA521103-6A45-4AC4-9D9F-71750CE258B0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825E9A-316F-4059-A170-968BB092ECD7}" type="pres">
      <dgm:prSet presAssocID="{BA521103-6A45-4AC4-9D9F-71750CE258B0}" presName="level3hierChild" presStyleCnt="0"/>
      <dgm:spPr/>
    </dgm:pt>
    <dgm:pt modelId="{846BA71F-792A-4B91-9A74-933F147A5236}" type="pres">
      <dgm:prSet presAssocID="{AB822414-1EED-400D-B943-68E2F923E1AA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A85410AD-7E23-4F41-85AC-CEC75BF17072}" type="pres">
      <dgm:prSet presAssocID="{AB822414-1EED-400D-B943-68E2F923E1AA}" presName="connTx" presStyleLbl="parChTrans1D3" presStyleIdx="0" presStyleCnt="3"/>
      <dgm:spPr/>
      <dgm:t>
        <a:bodyPr/>
        <a:lstStyle/>
        <a:p>
          <a:endParaRPr lang="ru-RU"/>
        </a:p>
      </dgm:t>
    </dgm:pt>
    <dgm:pt modelId="{6FC519BC-D2F8-4585-87D1-BA614E333520}" type="pres">
      <dgm:prSet presAssocID="{9C845B9D-DDDB-4722-BD6B-83EA7FED9D51}" presName="root2" presStyleCnt="0"/>
      <dgm:spPr/>
    </dgm:pt>
    <dgm:pt modelId="{EF31B71A-16C4-4431-95D0-99A3C941676A}" type="pres">
      <dgm:prSet presAssocID="{9C845B9D-DDDB-4722-BD6B-83EA7FED9D5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04618C7-7412-40E1-9CE1-A10873028FC6}" type="pres">
      <dgm:prSet presAssocID="{9C845B9D-DDDB-4722-BD6B-83EA7FED9D51}" presName="level3hierChild" presStyleCnt="0"/>
      <dgm:spPr/>
    </dgm:pt>
    <dgm:pt modelId="{32DF8C2F-D6CA-4AD3-BB58-1760DA940764}" type="pres">
      <dgm:prSet presAssocID="{15BDB570-B644-4D2D-8601-9FF9DD114399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80BDF10F-E3A2-40F1-8EB7-F4FD8BF788BB}" type="pres">
      <dgm:prSet presAssocID="{15BDB570-B644-4D2D-8601-9FF9DD114399}" presName="connTx" presStyleLbl="parChTrans1D3" presStyleIdx="1" presStyleCnt="3"/>
      <dgm:spPr/>
      <dgm:t>
        <a:bodyPr/>
        <a:lstStyle/>
        <a:p>
          <a:endParaRPr lang="ru-RU"/>
        </a:p>
      </dgm:t>
    </dgm:pt>
    <dgm:pt modelId="{93666565-22FE-4FBF-8778-A819DF166A19}" type="pres">
      <dgm:prSet presAssocID="{FC61B065-7198-4CAA-8FE7-020424532BA1}" presName="root2" presStyleCnt="0"/>
      <dgm:spPr/>
    </dgm:pt>
    <dgm:pt modelId="{6C0B6619-3F4D-454F-B50A-1F3CC55674BF}" type="pres">
      <dgm:prSet presAssocID="{FC61B065-7198-4CAA-8FE7-020424532BA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9425C8-9CA9-4AEC-A101-07F5D3C30588}" type="pres">
      <dgm:prSet presAssocID="{FC61B065-7198-4CAA-8FE7-020424532BA1}" presName="level3hierChild" presStyleCnt="0"/>
      <dgm:spPr/>
    </dgm:pt>
    <dgm:pt modelId="{684E3C41-5743-4126-9253-B8AD12422947}" type="pres">
      <dgm:prSet presAssocID="{A51B2C37-103C-4E54-86D1-E2021677A2F3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99363A60-4E1B-491F-A04E-752A97225E42}" type="pres">
      <dgm:prSet presAssocID="{A51B2C37-103C-4E54-86D1-E2021677A2F3}" presName="connTx" presStyleLbl="parChTrans1D3" presStyleIdx="2" presStyleCnt="3"/>
      <dgm:spPr/>
      <dgm:t>
        <a:bodyPr/>
        <a:lstStyle/>
        <a:p>
          <a:endParaRPr lang="ru-RU"/>
        </a:p>
      </dgm:t>
    </dgm:pt>
    <dgm:pt modelId="{77D2B907-AA6D-4E91-94C8-966D5AE437D1}" type="pres">
      <dgm:prSet presAssocID="{7718E0AF-9C32-4422-AD7F-B59C20C9D126}" presName="root2" presStyleCnt="0"/>
      <dgm:spPr/>
    </dgm:pt>
    <dgm:pt modelId="{2A94F99B-9520-44AF-B6F1-96DA5306BEC4}" type="pres">
      <dgm:prSet presAssocID="{7718E0AF-9C32-4422-AD7F-B59C20C9D126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0C28A3E-3507-4A8F-A77D-6DEF6066AB91}" type="pres">
      <dgm:prSet presAssocID="{7718E0AF-9C32-4422-AD7F-B59C20C9D126}" presName="level3hierChild" presStyleCnt="0"/>
      <dgm:spPr/>
    </dgm:pt>
  </dgm:ptLst>
  <dgm:cxnLst>
    <dgm:cxn modelId="{FE7718D3-2423-465D-8B3A-38446BC65BB4}" type="presOf" srcId="{A51B2C37-103C-4E54-86D1-E2021677A2F3}" destId="{684E3C41-5743-4126-9253-B8AD12422947}" srcOrd="0" destOrd="0" presId="urn:microsoft.com/office/officeart/2005/8/layout/hierarchy2"/>
    <dgm:cxn modelId="{932E2884-7445-403F-8CA1-16F2AFE887BF}" type="presOf" srcId="{AB822414-1EED-400D-B943-68E2F923E1AA}" destId="{A85410AD-7E23-4F41-85AC-CEC75BF17072}" srcOrd="1" destOrd="0" presId="urn:microsoft.com/office/officeart/2005/8/layout/hierarchy2"/>
    <dgm:cxn modelId="{D4752AFD-2A2B-44E2-8288-F83EFBFF4D02}" srcId="{4B7B2A3A-8271-4C6D-9CC5-CC5015F3C332}" destId="{79F23DF1-34A8-4765-A88A-CD2ED4B3F99D}" srcOrd="0" destOrd="0" parTransId="{437A40BB-804C-44A3-A84F-51719162649A}" sibTransId="{85A67C55-93D4-4D1B-B888-E34D3B22F7C0}"/>
    <dgm:cxn modelId="{69BE258A-25A5-4F71-B42B-D3BED4C02A34}" type="presOf" srcId="{79F23DF1-34A8-4765-A88A-CD2ED4B3F99D}" destId="{1BFE0265-FEAC-4405-96DF-7BBBE3CDF817}" srcOrd="0" destOrd="0" presId="urn:microsoft.com/office/officeart/2005/8/layout/hierarchy2"/>
    <dgm:cxn modelId="{2155FA0F-4664-4FFF-AEC6-E5F72DF78569}" srcId="{79F23DF1-34A8-4765-A88A-CD2ED4B3F99D}" destId="{DB0A5B30-7C9F-45DE-9CA6-E5AC64A0407E}" srcOrd="1" destOrd="0" parTransId="{28787244-48B8-4DF8-9602-8F813B77DA1C}" sibTransId="{294326F0-BE28-4260-BA47-6A5242370546}"/>
    <dgm:cxn modelId="{E26B6D4A-058E-4593-8835-9D68A17592C8}" type="presOf" srcId="{AB822414-1EED-400D-B943-68E2F923E1AA}" destId="{846BA71F-792A-4B91-9A74-933F147A5236}" srcOrd="0" destOrd="0" presId="urn:microsoft.com/office/officeart/2005/8/layout/hierarchy2"/>
    <dgm:cxn modelId="{86D49529-1A23-44FE-AA22-FF670FF0C089}" type="presOf" srcId="{DB0A5B30-7C9F-45DE-9CA6-E5AC64A0407E}" destId="{F01F5AA2-7177-4BEA-A061-50AA51890FFB}" srcOrd="0" destOrd="0" presId="urn:microsoft.com/office/officeart/2005/8/layout/hierarchy2"/>
    <dgm:cxn modelId="{EA6066A1-FCF0-42BF-A25B-C9184F0771ED}" type="presOf" srcId="{A51B2C37-103C-4E54-86D1-E2021677A2F3}" destId="{99363A60-4E1B-491F-A04E-752A97225E42}" srcOrd="1" destOrd="0" presId="urn:microsoft.com/office/officeart/2005/8/layout/hierarchy2"/>
    <dgm:cxn modelId="{C005E5FD-DE18-4867-A561-FDA2AAECA394}" type="presOf" srcId="{15BDB570-B644-4D2D-8601-9FF9DD114399}" destId="{80BDF10F-E3A2-40F1-8EB7-F4FD8BF788BB}" srcOrd="1" destOrd="0" presId="urn:microsoft.com/office/officeart/2005/8/layout/hierarchy2"/>
    <dgm:cxn modelId="{8F52E3FF-443A-4B1E-8F47-C803004FE434}" srcId="{79F23DF1-34A8-4765-A88A-CD2ED4B3F99D}" destId="{BA521103-6A45-4AC4-9D9F-71750CE258B0}" srcOrd="3" destOrd="0" parTransId="{7DF05D02-F8C8-4045-B2BA-10A023BAF667}" sibTransId="{B1F7C055-E9A4-4012-869D-048CA93CDA27}"/>
    <dgm:cxn modelId="{750845BF-C07A-491E-96A8-A6E556B8589E}" type="presOf" srcId="{7718E0AF-9C32-4422-AD7F-B59C20C9D126}" destId="{2A94F99B-9520-44AF-B6F1-96DA5306BEC4}" srcOrd="0" destOrd="0" presId="urn:microsoft.com/office/officeart/2005/8/layout/hierarchy2"/>
    <dgm:cxn modelId="{7D3E7C6F-75DB-4236-863E-41922A66CCA0}" type="presOf" srcId="{4B7B2A3A-8271-4C6D-9CC5-CC5015F3C332}" destId="{06AFC3A3-C787-4D00-B005-4A30AF9954AC}" srcOrd="0" destOrd="0" presId="urn:microsoft.com/office/officeart/2005/8/layout/hierarchy2"/>
    <dgm:cxn modelId="{64F0795C-BC4B-49D8-9DA4-96AB01FB5BF8}" type="presOf" srcId="{BA521103-6A45-4AC4-9D9F-71750CE258B0}" destId="{FC452372-B13F-49CA-A5A0-55313AD6E7B3}" srcOrd="0" destOrd="0" presId="urn:microsoft.com/office/officeart/2005/8/layout/hierarchy2"/>
    <dgm:cxn modelId="{591CE3D8-136F-4DC0-A4F4-8B1805BDE4F6}" type="presOf" srcId="{80B28299-8220-4829-BB80-697E31423E8F}" destId="{86971A1F-783E-4C91-862E-2DDEFEFE1FD3}" srcOrd="1" destOrd="0" presId="urn:microsoft.com/office/officeart/2005/8/layout/hierarchy2"/>
    <dgm:cxn modelId="{B6B6B990-DE17-45EC-93DA-4A0E1678F611}" srcId="{BA521103-6A45-4AC4-9D9F-71750CE258B0}" destId="{7718E0AF-9C32-4422-AD7F-B59C20C9D126}" srcOrd="2" destOrd="0" parTransId="{A51B2C37-103C-4E54-86D1-E2021677A2F3}" sibTransId="{9EE00E91-0F04-456F-94B1-5DF0205AB14B}"/>
    <dgm:cxn modelId="{4E382545-C17A-4985-A404-9B919A05AF6C}" type="presOf" srcId="{80B28299-8220-4829-BB80-697E31423E8F}" destId="{4A5AAA98-551C-4253-9C0E-B02E66411FF9}" srcOrd="0" destOrd="0" presId="urn:microsoft.com/office/officeart/2005/8/layout/hierarchy2"/>
    <dgm:cxn modelId="{E56CA4B5-3853-4BC7-8CFC-C8382E0E4E36}" type="presOf" srcId="{7DF05D02-F8C8-4045-B2BA-10A023BAF667}" destId="{2008F35B-7CBC-45BE-9885-B387719B7AA6}" srcOrd="0" destOrd="0" presId="urn:microsoft.com/office/officeart/2005/8/layout/hierarchy2"/>
    <dgm:cxn modelId="{71F5EA97-0AA8-4C3C-831D-206D13335FAE}" type="presOf" srcId="{A859956D-8176-46DA-9B3E-3C1233FBF029}" destId="{3E9AB207-C599-4B58-9883-79FADE15502F}" srcOrd="1" destOrd="0" presId="urn:microsoft.com/office/officeart/2005/8/layout/hierarchy2"/>
    <dgm:cxn modelId="{63036DB2-31BE-4978-B682-9A6C2D228E96}" type="presOf" srcId="{FC61B065-7198-4CAA-8FE7-020424532BA1}" destId="{6C0B6619-3F4D-454F-B50A-1F3CC55674BF}" srcOrd="0" destOrd="0" presId="urn:microsoft.com/office/officeart/2005/8/layout/hierarchy2"/>
    <dgm:cxn modelId="{51CC2139-D12D-429D-96D6-64BAC87A410D}" srcId="{BA521103-6A45-4AC4-9D9F-71750CE258B0}" destId="{FC61B065-7198-4CAA-8FE7-020424532BA1}" srcOrd="1" destOrd="0" parTransId="{15BDB570-B644-4D2D-8601-9FF9DD114399}" sibTransId="{A6CA5A1F-59CA-43D8-BD69-238EC321B096}"/>
    <dgm:cxn modelId="{CE38B635-4067-4659-BD3B-16E6FE77BD61}" type="presOf" srcId="{A859956D-8176-46DA-9B3E-3C1233FBF029}" destId="{8F87CE4E-7AF7-4E0D-A409-0A49AD5E74F6}" srcOrd="0" destOrd="0" presId="urn:microsoft.com/office/officeart/2005/8/layout/hierarchy2"/>
    <dgm:cxn modelId="{1F88231B-620F-4BCA-B6E4-2569C3D2A663}" type="presOf" srcId="{28787244-48B8-4DF8-9602-8F813B77DA1C}" destId="{A353B2F7-FE6C-4BE3-8E70-2B696FF4ACAF}" srcOrd="0" destOrd="0" presId="urn:microsoft.com/office/officeart/2005/8/layout/hierarchy2"/>
    <dgm:cxn modelId="{028E18B1-0A85-480E-AD7B-F0CD25879131}" type="presOf" srcId="{2A94F025-1585-42AC-8F31-D35C108C9929}" destId="{3728FCCA-6EA5-42A9-8510-E08EF27D9BB6}" srcOrd="0" destOrd="0" presId="urn:microsoft.com/office/officeart/2005/8/layout/hierarchy2"/>
    <dgm:cxn modelId="{F62800D6-EB74-4E66-B7B0-2B354FA45940}" srcId="{BA521103-6A45-4AC4-9D9F-71750CE258B0}" destId="{9C845B9D-DDDB-4722-BD6B-83EA7FED9D51}" srcOrd="0" destOrd="0" parTransId="{AB822414-1EED-400D-B943-68E2F923E1AA}" sibTransId="{A9B9597A-8EF5-4573-A5E5-817BE2DE15BB}"/>
    <dgm:cxn modelId="{BFC6F808-E851-4489-9926-D5D78674074A}" type="presOf" srcId="{7DF05D02-F8C8-4045-B2BA-10A023BAF667}" destId="{D94830AB-73B8-4C17-A5C2-B7AA31EA81C1}" srcOrd="1" destOrd="0" presId="urn:microsoft.com/office/officeart/2005/8/layout/hierarchy2"/>
    <dgm:cxn modelId="{BB5E6B0E-6D15-4330-A7B5-EF25BB8C1DB1}" type="presOf" srcId="{95807C0B-087A-4ECC-8CDE-A57E38F6060C}" destId="{BB136664-0195-4DED-8FBE-5BA248C240BE}" srcOrd="0" destOrd="0" presId="urn:microsoft.com/office/officeart/2005/8/layout/hierarchy2"/>
    <dgm:cxn modelId="{F0BC8439-2765-4610-8910-B7DAA3A451E2}" type="presOf" srcId="{9C845B9D-DDDB-4722-BD6B-83EA7FED9D51}" destId="{EF31B71A-16C4-4431-95D0-99A3C941676A}" srcOrd="0" destOrd="0" presId="urn:microsoft.com/office/officeart/2005/8/layout/hierarchy2"/>
    <dgm:cxn modelId="{890EAF60-612C-42D5-AC13-824E53E7A1AE}" type="presOf" srcId="{15BDB570-B644-4D2D-8601-9FF9DD114399}" destId="{32DF8C2F-D6CA-4AD3-BB58-1760DA940764}" srcOrd="0" destOrd="0" presId="urn:microsoft.com/office/officeart/2005/8/layout/hierarchy2"/>
    <dgm:cxn modelId="{7EB0ED01-EFF1-4826-986C-8696DC2650AA}" srcId="{79F23DF1-34A8-4765-A88A-CD2ED4B3F99D}" destId="{95807C0B-087A-4ECC-8CDE-A57E38F6060C}" srcOrd="2" destOrd="0" parTransId="{A859956D-8176-46DA-9B3E-3C1233FBF029}" sibTransId="{7BA54BA2-9160-4B56-98DC-5EC7541C234D}"/>
    <dgm:cxn modelId="{7F22E35B-59D1-4844-9DAC-05FC02905BEE}" type="presOf" srcId="{28787244-48B8-4DF8-9602-8F813B77DA1C}" destId="{71D53B70-4729-4ACF-9DBB-7B3CC723DBD4}" srcOrd="1" destOrd="0" presId="urn:microsoft.com/office/officeart/2005/8/layout/hierarchy2"/>
    <dgm:cxn modelId="{101BCA66-2EB5-4F59-A49E-3AB5513D2F0C}" srcId="{79F23DF1-34A8-4765-A88A-CD2ED4B3F99D}" destId="{2A94F025-1585-42AC-8F31-D35C108C9929}" srcOrd="0" destOrd="0" parTransId="{80B28299-8220-4829-BB80-697E31423E8F}" sibTransId="{1DDE953B-6A8E-4A8A-BCCC-B25B7E012376}"/>
    <dgm:cxn modelId="{4F1469E9-6E3B-4C97-987B-59E937080124}" type="presParOf" srcId="{06AFC3A3-C787-4D00-B005-4A30AF9954AC}" destId="{E5092A3F-338D-43BB-A21B-E147B629EEC5}" srcOrd="0" destOrd="0" presId="urn:microsoft.com/office/officeart/2005/8/layout/hierarchy2"/>
    <dgm:cxn modelId="{1BBBD15C-FE60-42C2-834A-B38384D5E208}" type="presParOf" srcId="{E5092A3F-338D-43BB-A21B-E147B629EEC5}" destId="{1BFE0265-FEAC-4405-96DF-7BBBE3CDF817}" srcOrd="0" destOrd="0" presId="urn:microsoft.com/office/officeart/2005/8/layout/hierarchy2"/>
    <dgm:cxn modelId="{5C843922-B1B3-4B7E-A461-CC47625EF0A9}" type="presParOf" srcId="{E5092A3F-338D-43BB-A21B-E147B629EEC5}" destId="{1A4DFCBA-3A5D-4EB9-98D3-81E3156E8F43}" srcOrd="1" destOrd="0" presId="urn:microsoft.com/office/officeart/2005/8/layout/hierarchy2"/>
    <dgm:cxn modelId="{AE94D22B-5FE0-4CE2-A3DD-98823D577363}" type="presParOf" srcId="{1A4DFCBA-3A5D-4EB9-98D3-81E3156E8F43}" destId="{4A5AAA98-551C-4253-9C0E-B02E66411FF9}" srcOrd="0" destOrd="0" presId="urn:microsoft.com/office/officeart/2005/8/layout/hierarchy2"/>
    <dgm:cxn modelId="{54AA5DCC-CC40-44A1-981A-055B92AAEF6A}" type="presParOf" srcId="{4A5AAA98-551C-4253-9C0E-B02E66411FF9}" destId="{86971A1F-783E-4C91-862E-2DDEFEFE1FD3}" srcOrd="0" destOrd="0" presId="urn:microsoft.com/office/officeart/2005/8/layout/hierarchy2"/>
    <dgm:cxn modelId="{CBEE63E3-7026-4173-9133-8D4E5D5DABB5}" type="presParOf" srcId="{1A4DFCBA-3A5D-4EB9-98D3-81E3156E8F43}" destId="{EFFD0E63-1ECC-4807-BDDC-28DFD20A6D7C}" srcOrd="1" destOrd="0" presId="urn:microsoft.com/office/officeart/2005/8/layout/hierarchy2"/>
    <dgm:cxn modelId="{4500A14B-34C0-405B-A66A-43253B012689}" type="presParOf" srcId="{EFFD0E63-1ECC-4807-BDDC-28DFD20A6D7C}" destId="{3728FCCA-6EA5-42A9-8510-E08EF27D9BB6}" srcOrd="0" destOrd="0" presId="urn:microsoft.com/office/officeart/2005/8/layout/hierarchy2"/>
    <dgm:cxn modelId="{9DDD3660-3B9E-4407-8B71-7CDAD6FB1A3C}" type="presParOf" srcId="{EFFD0E63-1ECC-4807-BDDC-28DFD20A6D7C}" destId="{D5A0F0E1-4B05-4419-86F9-945AA22E815F}" srcOrd="1" destOrd="0" presId="urn:microsoft.com/office/officeart/2005/8/layout/hierarchy2"/>
    <dgm:cxn modelId="{D9CE0132-8307-43B6-9F0C-4E910B3E4A09}" type="presParOf" srcId="{1A4DFCBA-3A5D-4EB9-98D3-81E3156E8F43}" destId="{A353B2F7-FE6C-4BE3-8E70-2B696FF4ACAF}" srcOrd="2" destOrd="0" presId="urn:microsoft.com/office/officeart/2005/8/layout/hierarchy2"/>
    <dgm:cxn modelId="{92AA6422-58AF-4776-AA9C-59516C1EFE66}" type="presParOf" srcId="{A353B2F7-FE6C-4BE3-8E70-2B696FF4ACAF}" destId="{71D53B70-4729-4ACF-9DBB-7B3CC723DBD4}" srcOrd="0" destOrd="0" presId="urn:microsoft.com/office/officeart/2005/8/layout/hierarchy2"/>
    <dgm:cxn modelId="{F54C83F0-5400-4530-952B-84786AD52955}" type="presParOf" srcId="{1A4DFCBA-3A5D-4EB9-98D3-81E3156E8F43}" destId="{3A2F69AB-42B9-4EAC-9FC5-C00CE7D68DD4}" srcOrd="3" destOrd="0" presId="urn:microsoft.com/office/officeart/2005/8/layout/hierarchy2"/>
    <dgm:cxn modelId="{F602210E-3C3E-420E-AC38-79641F4C8ED8}" type="presParOf" srcId="{3A2F69AB-42B9-4EAC-9FC5-C00CE7D68DD4}" destId="{F01F5AA2-7177-4BEA-A061-50AA51890FFB}" srcOrd="0" destOrd="0" presId="urn:microsoft.com/office/officeart/2005/8/layout/hierarchy2"/>
    <dgm:cxn modelId="{A006917B-E0DE-4BB0-BCCF-9FA21A030D16}" type="presParOf" srcId="{3A2F69AB-42B9-4EAC-9FC5-C00CE7D68DD4}" destId="{25944A4E-4419-4898-89EF-A447FB131FEE}" srcOrd="1" destOrd="0" presId="urn:microsoft.com/office/officeart/2005/8/layout/hierarchy2"/>
    <dgm:cxn modelId="{52623961-0693-4278-AF93-7A76DE5AE37A}" type="presParOf" srcId="{1A4DFCBA-3A5D-4EB9-98D3-81E3156E8F43}" destId="{8F87CE4E-7AF7-4E0D-A409-0A49AD5E74F6}" srcOrd="4" destOrd="0" presId="urn:microsoft.com/office/officeart/2005/8/layout/hierarchy2"/>
    <dgm:cxn modelId="{9B5AB9E0-EAAB-48C7-8A23-5B6EE3B2A5CF}" type="presParOf" srcId="{8F87CE4E-7AF7-4E0D-A409-0A49AD5E74F6}" destId="{3E9AB207-C599-4B58-9883-79FADE15502F}" srcOrd="0" destOrd="0" presId="urn:microsoft.com/office/officeart/2005/8/layout/hierarchy2"/>
    <dgm:cxn modelId="{C1EAFBAD-DB8C-40AC-A87E-16DE97D7909F}" type="presParOf" srcId="{1A4DFCBA-3A5D-4EB9-98D3-81E3156E8F43}" destId="{377F6C1D-257F-4DF9-A68E-55F99B05AAE8}" srcOrd="5" destOrd="0" presId="urn:microsoft.com/office/officeart/2005/8/layout/hierarchy2"/>
    <dgm:cxn modelId="{F5C82943-EBE2-4002-9F59-924F7D0ED8C0}" type="presParOf" srcId="{377F6C1D-257F-4DF9-A68E-55F99B05AAE8}" destId="{BB136664-0195-4DED-8FBE-5BA248C240BE}" srcOrd="0" destOrd="0" presId="urn:microsoft.com/office/officeart/2005/8/layout/hierarchy2"/>
    <dgm:cxn modelId="{0BE19554-1128-4F36-9F33-7BC7E94A3301}" type="presParOf" srcId="{377F6C1D-257F-4DF9-A68E-55F99B05AAE8}" destId="{60DAAB8D-EEED-45FE-8FEF-14426529DC66}" srcOrd="1" destOrd="0" presId="urn:microsoft.com/office/officeart/2005/8/layout/hierarchy2"/>
    <dgm:cxn modelId="{40E4373C-63C0-49BF-9253-B62DB6FDC325}" type="presParOf" srcId="{1A4DFCBA-3A5D-4EB9-98D3-81E3156E8F43}" destId="{2008F35B-7CBC-45BE-9885-B387719B7AA6}" srcOrd="6" destOrd="0" presId="urn:microsoft.com/office/officeart/2005/8/layout/hierarchy2"/>
    <dgm:cxn modelId="{CE7BABC7-9D89-4F0C-9D36-3029A6596252}" type="presParOf" srcId="{2008F35B-7CBC-45BE-9885-B387719B7AA6}" destId="{D94830AB-73B8-4C17-A5C2-B7AA31EA81C1}" srcOrd="0" destOrd="0" presId="urn:microsoft.com/office/officeart/2005/8/layout/hierarchy2"/>
    <dgm:cxn modelId="{CCCEB94A-3CBB-43D1-82F0-3EBB73952C46}" type="presParOf" srcId="{1A4DFCBA-3A5D-4EB9-98D3-81E3156E8F43}" destId="{1300FC60-ECA0-4A91-BFF1-28531166B2C1}" srcOrd="7" destOrd="0" presId="urn:microsoft.com/office/officeart/2005/8/layout/hierarchy2"/>
    <dgm:cxn modelId="{1DFC7279-AF06-497E-94F1-BD75D1D8A3EE}" type="presParOf" srcId="{1300FC60-ECA0-4A91-BFF1-28531166B2C1}" destId="{FC452372-B13F-49CA-A5A0-55313AD6E7B3}" srcOrd="0" destOrd="0" presId="urn:microsoft.com/office/officeart/2005/8/layout/hierarchy2"/>
    <dgm:cxn modelId="{A6CA879C-43AC-4118-9F17-062C0B6DBF9F}" type="presParOf" srcId="{1300FC60-ECA0-4A91-BFF1-28531166B2C1}" destId="{78825E9A-316F-4059-A170-968BB092ECD7}" srcOrd="1" destOrd="0" presId="urn:microsoft.com/office/officeart/2005/8/layout/hierarchy2"/>
    <dgm:cxn modelId="{C6D17BB9-8776-494B-A9E2-8F82ABC15589}" type="presParOf" srcId="{78825E9A-316F-4059-A170-968BB092ECD7}" destId="{846BA71F-792A-4B91-9A74-933F147A5236}" srcOrd="0" destOrd="0" presId="urn:microsoft.com/office/officeart/2005/8/layout/hierarchy2"/>
    <dgm:cxn modelId="{57BBF784-32FC-4578-BB83-E7F0735E54E6}" type="presParOf" srcId="{846BA71F-792A-4B91-9A74-933F147A5236}" destId="{A85410AD-7E23-4F41-85AC-CEC75BF17072}" srcOrd="0" destOrd="0" presId="urn:microsoft.com/office/officeart/2005/8/layout/hierarchy2"/>
    <dgm:cxn modelId="{BB760F77-6CB3-4B8E-A8EA-0237ED887AA3}" type="presParOf" srcId="{78825E9A-316F-4059-A170-968BB092ECD7}" destId="{6FC519BC-D2F8-4585-87D1-BA614E333520}" srcOrd="1" destOrd="0" presId="urn:microsoft.com/office/officeart/2005/8/layout/hierarchy2"/>
    <dgm:cxn modelId="{1082E858-0DE9-4AEE-9CEF-70ECDCFECC55}" type="presParOf" srcId="{6FC519BC-D2F8-4585-87D1-BA614E333520}" destId="{EF31B71A-16C4-4431-95D0-99A3C941676A}" srcOrd="0" destOrd="0" presId="urn:microsoft.com/office/officeart/2005/8/layout/hierarchy2"/>
    <dgm:cxn modelId="{97B663AE-66B6-4D17-A128-6E7B282D21F5}" type="presParOf" srcId="{6FC519BC-D2F8-4585-87D1-BA614E333520}" destId="{304618C7-7412-40E1-9CE1-A10873028FC6}" srcOrd="1" destOrd="0" presId="urn:microsoft.com/office/officeart/2005/8/layout/hierarchy2"/>
    <dgm:cxn modelId="{DB8837A4-B8EC-41E1-841C-DE210E288121}" type="presParOf" srcId="{78825E9A-316F-4059-A170-968BB092ECD7}" destId="{32DF8C2F-D6CA-4AD3-BB58-1760DA940764}" srcOrd="2" destOrd="0" presId="urn:microsoft.com/office/officeart/2005/8/layout/hierarchy2"/>
    <dgm:cxn modelId="{7B2FF6DF-03D0-487E-ACF5-51BA9C8B2AD9}" type="presParOf" srcId="{32DF8C2F-D6CA-4AD3-BB58-1760DA940764}" destId="{80BDF10F-E3A2-40F1-8EB7-F4FD8BF788BB}" srcOrd="0" destOrd="0" presId="urn:microsoft.com/office/officeart/2005/8/layout/hierarchy2"/>
    <dgm:cxn modelId="{3E5096ED-E640-494B-BCE2-2BF2814E5140}" type="presParOf" srcId="{78825E9A-316F-4059-A170-968BB092ECD7}" destId="{93666565-22FE-4FBF-8778-A819DF166A19}" srcOrd="3" destOrd="0" presId="urn:microsoft.com/office/officeart/2005/8/layout/hierarchy2"/>
    <dgm:cxn modelId="{5A8209D2-2A7F-4A19-88B3-1E27CC915302}" type="presParOf" srcId="{93666565-22FE-4FBF-8778-A819DF166A19}" destId="{6C0B6619-3F4D-454F-B50A-1F3CC55674BF}" srcOrd="0" destOrd="0" presId="urn:microsoft.com/office/officeart/2005/8/layout/hierarchy2"/>
    <dgm:cxn modelId="{CE3F5BA3-F839-45ED-BBC9-4D9A5CA21258}" type="presParOf" srcId="{93666565-22FE-4FBF-8778-A819DF166A19}" destId="{2D9425C8-9CA9-4AEC-A101-07F5D3C30588}" srcOrd="1" destOrd="0" presId="urn:microsoft.com/office/officeart/2005/8/layout/hierarchy2"/>
    <dgm:cxn modelId="{96C1C892-892E-4A99-B3E0-F4330671B21A}" type="presParOf" srcId="{78825E9A-316F-4059-A170-968BB092ECD7}" destId="{684E3C41-5743-4126-9253-B8AD12422947}" srcOrd="4" destOrd="0" presId="urn:microsoft.com/office/officeart/2005/8/layout/hierarchy2"/>
    <dgm:cxn modelId="{02B8AE72-5595-44C8-A1DB-95F380EFB540}" type="presParOf" srcId="{684E3C41-5743-4126-9253-B8AD12422947}" destId="{99363A60-4E1B-491F-A04E-752A97225E42}" srcOrd="0" destOrd="0" presId="urn:microsoft.com/office/officeart/2005/8/layout/hierarchy2"/>
    <dgm:cxn modelId="{E4CB160E-755C-4784-87AB-395D603AFB29}" type="presParOf" srcId="{78825E9A-316F-4059-A170-968BB092ECD7}" destId="{77D2B907-AA6D-4E91-94C8-966D5AE437D1}" srcOrd="5" destOrd="0" presId="urn:microsoft.com/office/officeart/2005/8/layout/hierarchy2"/>
    <dgm:cxn modelId="{1084CFD3-C54F-479C-8A1C-8FF3C841B1F7}" type="presParOf" srcId="{77D2B907-AA6D-4E91-94C8-966D5AE437D1}" destId="{2A94F99B-9520-44AF-B6F1-96DA5306BEC4}" srcOrd="0" destOrd="0" presId="urn:microsoft.com/office/officeart/2005/8/layout/hierarchy2"/>
    <dgm:cxn modelId="{00DF9CA6-471A-4B17-8C54-F920E9EB8BCA}" type="presParOf" srcId="{77D2B907-AA6D-4E91-94C8-966D5AE437D1}" destId="{30C28A3E-3507-4A8F-A77D-6DEF6066AB9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77C1F-D5EB-465B-B829-B6A4462960E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AE3377B-0671-418B-AB68-2B8D2FB2707E}">
      <dgm:prSet phldrT="[Text]"/>
      <dgm:spPr/>
      <dgm:t>
        <a:bodyPr/>
        <a:lstStyle/>
        <a:p>
          <a:r>
            <a:rPr lang="en-US" dirty="0" smtClean="0"/>
            <a:t>Open connection</a:t>
          </a:r>
          <a:endParaRPr lang="ru-RU" dirty="0"/>
        </a:p>
      </dgm:t>
    </dgm:pt>
    <dgm:pt modelId="{E2F628A1-555B-464B-A7F1-55643A75BCD3}" type="parTrans" cxnId="{B0F7142F-884F-40FD-8820-7BB78F1B59D9}">
      <dgm:prSet/>
      <dgm:spPr/>
      <dgm:t>
        <a:bodyPr/>
        <a:lstStyle/>
        <a:p>
          <a:endParaRPr lang="ru-RU"/>
        </a:p>
      </dgm:t>
    </dgm:pt>
    <dgm:pt modelId="{64AEE961-0F7F-445E-9F41-BEE7EE6E5948}" type="sibTrans" cxnId="{B0F7142F-884F-40FD-8820-7BB78F1B59D9}">
      <dgm:prSet/>
      <dgm:spPr/>
      <dgm:t>
        <a:bodyPr/>
        <a:lstStyle/>
        <a:p>
          <a:endParaRPr lang="ru-RU"/>
        </a:p>
      </dgm:t>
    </dgm:pt>
    <dgm:pt modelId="{9D2E008C-6B47-4D63-AE36-951C08597649}">
      <dgm:prSet phldrT="[Text]"/>
      <dgm:spPr/>
      <dgm:t>
        <a:bodyPr/>
        <a:lstStyle/>
        <a:p>
          <a:r>
            <a:rPr lang="en-US" dirty="0" smtClean="0"/>
            <a:t>Send request</a:t>
          </a:r>
          <a:endParaRPr lang="ru-RU" dirty="0"/>
        </a:p>
      </dgm:t>
    </dgm:pt>
    <dgm:pt modelId="{7F6E6CD7-AA42-4B4D-A247-ABAE3B266BA3}" type="parTrans" cxnId="{14136CC0-75DD-449F-A7DC-4ED4BD7B7418}">
      <dgm:prSet/>
      <dgm:spPr/>
      <dgm:t>
        <a:bodyPr/>
        <a:lstStyle/>
        <a:p>
          <a:endParaRPr lang="ru-RU"/>
        </a:p>
      </dgm:t>
    </dgm:pt>
    <dgm:pt modelId="{624B22C0-29F6-460F-B05D-419958282D45}" type="sibTrans" cxnId="{14136CC0-75DD-449F-A7DC-4ED4BD7B7418}">
      <dgm:prSet/>
      <dgm:spPr/>
      <dgm:t>
        <a:bodyPr/>
        <a:lstStyle/>
        <a:p>
          <a:endParaRPr lang="ru-RU"/>
        </a:p>
      </dgm:t>
    </dgm:pt>
    <dgm:pt modelId="{A4B368B2-302E-45A5-8CAC-6CA572D60637}">
      <dgm:prSet phldrT="[Text]"/>
      <dgm:spPr/>
      <dgm:t>
        <a:bodyPr/>
        <a:lstStyle/>
        <a:p>
          <a:r>
            <a:rPr lang="en-US" dirty="0" smtClean="0"/>
            <a:t>Receive response</a:t>
          </a:r>
          <a:endParaRPr lang="ru-RU" dirty="0"/>
        </a:p>
      </dgm:t>
    </dgm:pt>
    <dgm:pt modelId="{24F0F6E6-32CA-4413-90A2-9AE9AA5CE047}" type="parTrans" cxnId="{43E88074-6544-4DE1-AFB8-B4D9D70EE7B3}">
      <dgm:prSet/>
      <dgm:spPr/>
      <dgm:t>
        <a:bodyPr/>
        <a:lstStyle/>
        <a:p>
          <a:endParaRPr lang="ru-RU"/>
        </a:p>
      </dgm:t>
    </dgm:pt>
    <dgm:pt modelId="{9269ED9F-0A1D-4F5C-90FA-A232E984CA4D}" type="sibTrans" cxnId="{43E88074-6544-4DE1-AFB8-B4D9D70EE7B3}">
      <dgm:prSet/>
      <dgm:spPr/>
      <dgm:t>
        <a:bodyPr/>
        <a:lstStyle/>
        <a:p>
          <a:endParaRPr lang="ru-RU"/>
        </a:p>
      </dgm:t>
    </dgm:pt>
    <dgm:pt modelId="{4232FE7E-A1B8-42E3-ACFC-F8B8CC850611}">
      <dgm:prSet/>
      <dgm:spPr/>
      <dgm:t>
        <a:bodyPr/>
        <a:lstStyle/>
        <a:p>
          <a:r>
            <a:rPr lang="en-US" dirty="0" smtClean="0"/>
            <a:t>Close connection </a:t>
          </a:r>
          <a:endParaRPr lang="ru-RU" dirty="0"/>
        </a:p>
      </dgm:t>
    </dgm:pt>
    <dgm:pt modelId="{05366F8F-37AF-4785-B01E-EA082CDAB4F9}" type="parTrans" cxnId="{4D29B716-FFC4-4A29-88FC-3A6E19A22363}">
      <dgm:prSet/>
      <dgm:spPr/>
      <dgm:t>
        <a:bodyPr/>
        <a:lstStyle/>
        <a:p>
          <a:endParaRPr lang="ru-RU"/>
        </a:p>
      </dgm:t>
    </dgm:pt>
    <dgm:pt modelId="{13A07CE1-FB49-49C5-BE63-A083099AFA18}" type="sibTrans" cxnId="{4D29B716-FFC4-4A29-88FC-3A6E19A22363}">
      <dgm:prSet/>
      <dgm:spPr/>
      <dgm:t>
        <a:bodyPr/>
        <a:lstStyle/>
        <a:p>
          <a:endParaRPr lang="ru-RU"/>
        </a:p>
      </dgm:t>
    </dgm:pt>
    <dgm:pt modelId="{9D9C6D5C-1B41-4882-84A5-78B0EFE280CB}" type="pres">
      <dgm:prSet presAssocID="{4F077C1F-D5EB-465B-B829-B6A4462960E3}" presName="linearFlow" presStyleCnt="0">
        <dgm:presLayoutVars>
          <dgm:resizeHandles val="exact"/>
        </dgm:presLayoutVars>
      </dgm:prSet>
      <dgm:spPr/>
    </dgm:pt>
    <dgm:pt modelId="{90636480-3D24-4B7E-A588-3C303E019D7A}" type="pres">
      <dgm:prSet presAssocID="{5AE3377B-0671-418B-AB68-2B8D2FB27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51F56-E3F8-47B0-BAE1-F5A821063157}" type="pres">
      <dgm:prSet presAssocID="{64AEE961-0F7F-445E-9F41-BEE7EE6E5948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9FCA7A1-0BF0-4AD0-AE22-47C15DA07811}" type="pres">
      <dgm:prSet presAssocID="{64AEE961-0F7F-445E-9F41-BEE7EE6E5948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B57EF2F4-2D58-4F22-A71C-D49BF7AC490B}" type="pres">
      <dgm:prSet presAssocID="{9D2E008C-6B47-4D63-AE36-951C0859764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11732B-0E3B-4B8D-B8C4-66759D3CFB9F}" type="pres">
      <dgm:prSet presAssocID="{624B22C0-29F6-460F-B05D-419958282D45}" presName="sibTrans" presStyleLbl="sibTrans2D1" presStyleIdx="1" presStyleCnt="3"/>
      <dgm:spPr/>
      <dgm:t>
        <a:bodyPr/>
        <a:lstStyle/>
        <a:p>
          <a:endParaRPr lang="ru-RU"/>
        </a:p>
      </dgm:t>
    </dgm:pt>
    <dgm:pt modelId="{A4B60F75-EA98-4AAE-A713-1DCFE2A80D26}" type="pres">
      <dgm:prSet presAssocID="{624B22C0-29F6-460F-B05D-419958282D45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5B38D848-A899-4EAB-9C9A-D81C23896E38}" type="pres">
      <dgm:prSet presAssocID="{A4B368B2-302E-45A5-8CAC-6CA572D6063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9ABFB5-13F0-4508-A10C-A040FF2EE30D}" type="pres">
      <dgm:prSet presAssocID="{9269ED9F-0A1D-4F5C-90FA-A232E984CA4D}" presName="sibTrans" presStyleLbl="sibTrans2D1" presStyleIdx="2" presStyleCnt="3"/>
      <dgm:spPr/>
      <dgm:t>
        <a:bodyPr/>
        <a:lstStyle/>
        <a:p>
          <a:endParaRPr lang="ru-RU"/>
        </a:p>
      </dgm:t>
    </dgm:pt>
    <dgm:pt modelId="{50491944-C0B3-4421-BF79-3323C08E224F}" type="pres">
      <dgm:prSet presAssocID="{9269ED9F-0A1D-4F5C-90FA-A232E984CA4D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27B83E0B-9CAB-45DF-A74A-3E1D84341F6B}" type="pres">
      <dgm:prSet presAssocID="{4232FE7E-A1B8-42E3-ACFC-F8B8CC85061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355C6CF-E6B0-438E-ACD6-3787BB149EAF}" type="presOf" srcId="{624B22C0-29F6-460F-B05D-419958282D45}" destId="{A4B60F75-EA98-4AAE-A713-1DCFE2A80D26}" srcOrd="1" destOrd="0" presId="urn:microsoft.com/office/officeart/2005/8/layout/process2"/>
    <dgm:cxn modelId="{E64FE0DA-6EB9-4990-9FA7-AF1F422D511D}" type="presOf" srcId="{624B22C0-29F6-460F-B05D-419958282D45}" destId="{2011732B-0E3B-4B8D-B8C4-66759D3CFB9F}" srcOrd="0" destOrd="0" presId="urn:microsoft.com/office/officeart/2005/8/layout/process2"/>
    <dgm:cxn modelId="{C9274259-C206-4490-9256-4DB722FCF7E3}" type="presOf" srcId="{A4B368B2-302E-45A5-8CAC-6CA572D60637}" destId="{5B38D848-A899-4EAB-9C9A-D81C23896E38}" srcOrd="0" destOrd="0" presId="urn:microsoft.com/office/officeart/2005/8/layout/process2"/>
    <dgm:cxn modelId="{D27FE282-C5B1-4AE8-B2CA-51441E525E8C}" type="presOf" srcId="{9269ED9F-0A1D-4F5C-90FA-A232E984CA4D}" destId="{D99ABFB5-13F0-4508-A10C-A040FF2EE30D}" srcOrd="0" destOrd="0" presId="urn:microsoft.com/office/officeart/2005/8/layout/process2"/>
    <dgm:cxn modelId="{F670EA6F-E6E0-480A-86A2-4D324B3350B3}" type="presOf" srcId="{64AEE961-0F7F-445E-9F41-BEE7EE6E5948}" destId="{00E51F56-E3F8-47B0-BAE1-F5A821063157}" srcOrd="0" destOrd="0" presId="urn:microsoft.com/office/officeart/2005/8/layout/process2"/>
    <dgm:cxn modelId="{B0F7142F-884F-40FD-8820-7BB78F1B59D9}" srcId="{4F077C1F-D5EB-465B-B829-B6A4462960E3}" destId="{5AE3377B-0671-418B-AB68-2B8D2FB2707E}" srcOrd="0" destOrd="0" parTransId="{E2F628A1-555B-464B-A7F1-55643A75BCD3}" sibTransId="{64AEE961-0F7F-445E-9F41-BEE7EE6E5948}"/>
    <dgm:cxn modelId="{3EDF7C80-846C-4EA7-ACEC-A359A2B55B3F}" type="presOf" srcId="{4232FE7E-A1B8-42E3-ACFC-F8B8CC850611}" destId="{27B83E0B-9CAB-45DF-A74A-3E1D84341F6B}" srcOrd="0" destOrd="0" presId="urn:microsoft.com/office/officeart/2005/8/layout/process2"/>
    <dgm:cxn modelId="{123A4399-B754-435F-B862-E71FDC6906D2}" type="presOf" srcId="{64AEE961-0F7F-445E-9F41-BEE7EE6E5948}" destId="{39FCA7A1-0BF0-4AD0-AE22-47C15DA07811}" srcOrd="1" destOrd="0" presId="urn:microsoft.com/office/officeart/2005/8/layout/process2"/>
    <dgm:cxn modelId="{4D29B716-FFC4-4A29-88FC-3A6E19A22363}" srcId="{4F077C1F-D5EB-465B-B829-B6A4462960E3}" destId="{4232FE7E-A1B8-42E3-ACFC-F8B8CC850611}" srcOrd="3" destOrd="0" parTransId="{05366F8F-37AF-4785-B01E-EA082CDAB4F9}" sibTransId="{13A07CE1-FB49-49C5-BE63-A083099AFA18}"/>
    <dgm:cxn modelId="{14136CC0-75DD-449F-A7DC-4ED4BD7B7418}" srcId="{4F077C1F-D5EB-465B-B829-B6A4462960E3}" destId="{9D2E008C-6B47-4D63-AE36-951C08597649}" srcOrd="1" destOrd="0" parTransId="{7F6E6CD7-AA42-4B4D-A247-ABAE3B266BA3}" sibTransId="{624B22C0-29F6-460F-B05D-419958282D45}"/>
    <dgm:cxn modelId="{44B00228-C462-4B3A-B1CF-9513FBB5483C}" type="presOf" srcId="{9269ED9F-0A1D-4F5C-90FA-A232E984CA4D}" destId="{50491944-C0B3-4421-BF79-3323C08E224F}" srcOrd="1" destOrd="0" presId="urn:microsoft.com/office/officeart/2005/8/layout/process2"/>
    <dgm:cxn modelId="{574EDFD2-001A-40D8-B09B-229C036063BB}" type="presOf" srcId="{4F077C1F-D5EB-465B-B829-B6A4462960E3}" destId="{9D9C6D5C-1B41-4882-84A5-78B0EFE280CB}" srcOrd="0" destOrd="0" presId="urn:microsoft.com/office/officeart/2005/8/layout/process2"/>
    <dgm:cxn modelId="{4CFB23B4-1A63-439B-AB4F-2C35D1646ADC}" type="presOf" srcId="{5AE3377B-0671-418B-AB68-2B8D2FB2707E}" destId="{90636480-3D24-4B7E-A588-3C303E019D7A}" srcOrd="0" destOrd="0" presId="urn:microsoft.com/office/officeart/2005/8/layout/process2"/>
    <dgm:cxn modelId="{43E88074-6544-4DE1-AFB8-B4D9D70EE7B3}" srcId="{4F077C1F-D5EB-465B-B829-B6A4462960E3}" destId="{A4B368B2-302E-45A5-8CAC-6CA572D60637}" srcOrd="2" destOrd="0" parTransId="{24F0F6E6-32CA-4413-90A2-9AE9AA5CE047}" sibTransId="{9269ED9F-0A1D-4F5C-90FA-A232E984CA4D}"/>
    <dgm:cxn modelId="{36EDA7A0-6AFA-49F2-BC19-FC6896B2FAB0}" type="presOf" srcId="{9D2E008C-6B47-4D63-AE36-951C08597649}" destId="{B57EF2F4-2D58-4F22-A71C-D49BF7AC490B}" srcOrd="0" destOrd="0" presId="urn:microsoft.com/office/officeart/2005/8/layout/process2"/>
    <dgm:cxn modelId="{E89EF2D5-94EC-46A0-8261-A9CBAA94ED8D}" type="presParOf" srcId="{9D9C6D5C-1B41-4882-84A5-78B0EFE280CB}" destId="{90636480-3D24-4B7E-A588-3C303E019D7A}" srcOrd="0" destOrd="0" presId="urn:microsoft.com/office/officeart/2005/8/layout/process2"/>
    <dgm:cxn modelId="{5336B976-D4BE-48DE-83EE-42DC9C29684C}" type="presParOf" srcId="{9D9C6D5C-1B41-4882-84A5-78B0EFE280CB}" destId="{00E51F56-E3F8-47B0-BAE1-F5A821063157}" srcOrd="1" destOrd="0" presId="urn:microsoft.com/office/officeart/2005/8/layout/process2"/>
    <dgm:cxn modelId="{732AA085-55D3-4A6E-895F-C174C83C8EF5}" type="presParOf" srcId="{00E51F56-E3F8-47B0-BAE1-F5A821063157}" destId="{39FCA7A1-0BF0-4AD0-AE22-47C15DA07811}" srcOrd="0" destOrd="0" presId="urn:microsoft.com/office/officeart/2005/8/layout/process2"/>
    <dgm:cxn modelId="{49889BAC-3389-4410-B52B-663262AA1C63}" type="presParOf" srcId="{9D9C6D5C-1B41-4882-84A5-78B0EFE280CB}" destId="{B57EF2F4-2D58-4F22-A71C-D49BF7AC490B}" srcOrd="2" destOrd="0" presId="urn:microsoft.com/office/officeart/2005/8/layout/process2"/>
    <dgm:cxn modelId="{9C6A0EF8-F769-4C14-A3FC-832D44486128}" type="presParOf" srcId="{9D9C6D5C-1B41-4882-84A5-78B0EFE280CB}" destId="{2011732B-0E3B-4B8D-B8C4-66759D3CFB9F}" srcOrd="3" destOrd="0" presId="urn:microsoft.com/office/officeart/2005/8/layout/process2"/>
    <dgm:cxn modelId="{C95FD10B-0D26-4C6A-8270-FF9841B46AF7}" type="presParOf" srcId="{2011732B-0E3B-4B8D-B8C4-66759D3CFB9F}" destId="{A4B60F75-EA98-4AAE-A713-1DCFE2A80D26}" srcOrd="0" destOrd="0" presId="urn:microsoft.com/office/officeart/2005/8/layout/process2"/>
    <dgm:cxn modelId="{DF130260-953C-456C-8855-FF828E1335C3}" type="presParOf" srcId="{9D9C6D5C-1B41-4882-84A5-78B0EFE280CB}" destId="{5B38D848-A899-4EAB-9C9A-D81C23896E38}" srcOrd="4" destOrd="0" presId="urn:microsoft.com/office/officeart/2005/8/layout/process2"/>
    <dgm:cxn modelId="{04BE5F38-9A48-4603-A689-1C3227C1346E}" type="presParOf" srcId="{9D9C6D5C-1B41-4882-84A5-78B0EFE280CB}" destId="{D99ABFB5-13F0-4508-A10C-A040FF2EE30D}" srcOrd="5" destOrd="0" presId="urn:microsoft.com/office/officeart/2005/8/layout/process2"/>
    <dgm:cxn modelId="{69BBCB00-16C7-4E5B-90EB-18DA601194F8}" type="presParOf" srcId="{D99ABFB5-13F0-4508-A10C-A040FF2EE30D}" destId="{50491944-C0B3-4421-BF79-3323C08E224F}" srcOrd="0" destOrd="0" presId="urn:microsoft.com/office/officeart/2005/8/layout/process2"/>
    <dgm:cxn modelId="{ADB05D45-AC43-46F8-886C-6205D75BC3D7}" type="presParOf" srcId="{9D9C6D5C-1B41-4882-84A5-78B0EFE280CB}" destId="{27B83E0B-9CAB-45DF-A74A-3E1D84341F6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79EEB8-FBD5-4FB8-A2F4-301DCA58125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4D0DFF-8C4A-4FE7-9177-36D47D42F846}">
      <dgm:prSet phldrT="[Text]"/>
      <dgm:spPr/>
      <dgm:t>
        <a:bodyPr/>
        <a:lstStyle/>
        <a:p>
          <a:r>
            <a:rPr lang="en-US" dirty="0" smtClean="0"/>
            <a:t>Listen on port</a:t>
          </a:r>
          <a:endParaRPr lang="ru-RU" dirty="0"/>
        </a:p>
      </dgm:t>
    </dgm:pt>
    <dgm:pt modelId="{DE4D775A-3278-4355-8BAE-03C956066DBA}" type="parTrans" cxnId="{CF15E85C-14A5-4810-AEB4-E96CC452AC2C}">
      <dgm:prSet/>
      <dgm:spPr/>
      <dgm:t>
        <a:bodyPr/>
        <a:lstStyle/>
        <a:p>
          <a:endParaRPr lang="ru-RU"/>
        </a:p>
      </dgm:t>
    </dgm:pt>
    <dgm:pt modelId="{8B3A7321-90DA-470B-B813-B959DA0A23FE}" type="sibTrans" cxnId="{CF15E85C-14A5-4810-AEB4-E96CC452AC2C}">
      <dgm:prSet/>
      <dgm:spPr/>
      <dgm:t>
        <a:bodyPr/>
        <a:lstStyle/>
        <a:p>
          <a:endParaRPr lang="ru-RU"/>
        </a:p>
      </dgm:t>
    </dgm:pt>
    <dgm:pt modelId="{8DB1EC12-461E-4F9F-8AD1-C9BBDAAD546D}">
      <dgm:prSet phldrT="[Text]"/>
      <dgm:spPr/>
      <dgm:t>
        <a:bodyPr/>
        <a:lstStyle/>
        <a:p>
          <a:r>
            <a:rPr lang="en-US" dirty="0" smtClean="0"/>
            <a:t>Accept connection</a:t>
          </a:r>
          <a:endParaRPr lang="ru-RU" dirty="0"/>
        </a:p>
      </dgm:t>
    </dgm:pt>
    <dgm:pt modelId="{0E1C59BC-3109-49BF-BB2E-B062B5D79FB0}" type="parTrans" cxnId="{731C198C-DEAA-4CFE-AF06-1646BAD066E9}">
      <dgm:prSet/>
      <dgm:spPr/>
      <dgm:t>
        <a:bodyPr/>
        <a:lstStyle/>
        <a:p>
          <a:endParaRPr lang="ru-RU"/>
        </a:p>
      </dgm:t>
    </dgm:pt>
    <dgm:pt modelId="{CBC56068-D2DE-47D3-8C3E-84C2D586AD90}" type="sibTrans" cxnId="{731C198C-DEAA-4CFE-AF06-1646BAD066E9}">
      <dgm:prSet/>
      <dgm:spPr/>
      <dgm:t>
        <a:bodyPr/>
        <a:lstStyle/>
        <a:p>
          <a:endParaRPr lang="ru-RU"/>
        </a:p>
      </dgm:t>
    </dgm:pt>
    <dgm:pt modelId="{33DBCB64-1E97-427D-BBAD-5E44194806C9}">
      <dgm:prSet phldrT="[Text]"/>
      <dgm:spPr/>
      <dgm:t>
        <a:bodyPr/>
        <a:lstStyle/>
        <a:p>
          <a:r>
            <a:rPr lang="en-US" dirty="0" smtClean="0"/>
            <a:t>Receive request</a:t>
          </a:r>
          <a:endParaRPr lang="ru-RU" dirty="0"/>
        </a:p>
      </dgm:t>
    </dgm:pt>
    <dgm:pt modelId="{33EE206D-1759-4B55-9136-C6A1BE334430}" type="parTrans" cxnId="{3A3CB33F-F8A6-4D5A-AD4B-F8416A708734}">
      <dgm:prSet/>
      <dgm:spPr/>
      <dgm:t>
        <a:bodyPr/>
        <a:lstStyle/>
        <a:p>
          <a:endParaRPr lang="ru-RU"/>
        </a:p>
      </dgm:t>
    </dgm:pt>
    <dgm:pt modelId="{598FC912-F2E2-41F8-BCAE-5EADB304D03D}" type="sibTrans" cxnId="{3A3CB33F-F8A6-4D5A-AD4B-F8416A708734}">
      <dgm:prSet/>
      <dgm:spPr/>
      <dgm:t>
        <a:bodyPr/>
        <a:lstStyle/>
        <a:p>
          <a:endParaRPr lang="ru-RU"/>
        </a:p>
      </dgm:t>
    </dgm:pt>
    <dgm:pt modelId="{1B6DC562-02E0-49CE-ABA4-2B866A6F45E8}">
      <dgm:prSet phldrT="[Text]"/>
      <dgm:spPr/>
      <dgm:t>
        <a:bodyPr/>
        <a:lstStyle/>
        <a:p>
          <a:r>
            <a:rPr lang="en-US" dirty="0" smtClean="0"/>
            <a:t>Send response</a:t>
          </a:r>
          <a:endParaRPr lang="ru-RU" dirty="0"/>
        </a:p>
      </dgm:t>
    </dgm:pt>
    <dgm:pt modelId="{ECE31F16-0A6F-4F6E-9083-84E8501F5C33}" type="parTrans" cxnId="{FAC43A42-25C3-4879-9659-D660C2A2A4F8}">
      <dgm:prSet/>
      <dgm:spPr/>
      <dgm:t>
        <a:bodyPr/>
        <a:lstStyle/>
        <a:p>
          <a:endParaRPr lang="ru-RU"/>
        </a:p>
      </dgm:t>
    </dgm:pt>
    <dgm:pt modelId="{9FBE3899-DE95-4419-AA7E-C0ED8B26817B}" type="sibTrans" cxnId="{FAC43A42-25C3-4879-9659-D660C2A2A4F8}">
      <dgm:prSet/>
      <dgm:spPr/>
      <dgm:t>
        <a:bodyPr/>
        <a:lstStyle/>
        <a:p>
          <a:endParaRPr lang="ru-RU"/>
        </a:p>
      </dgm:t>
    </dgm:pt>
    <dgm:pt modelId="{99373E86-09DA-437F-9F57-58FA1F53038D}">
      <dgm:prSet phldrT="[Text]"/>
      <dgm:spPr/>
      <dgm:t>
        <a:bodyPr/>
        <a:lstStyle/>
        <a:p>
          <a:r>
            <a:rPr lang="en-US" dirty="0" smtClean="0"/>
            <a:t>Close connection</a:t>
          </a:r>
          <a:endParaRPr lang="ru-RU" dirty="0"/>
        </a:p>
      </dgm:t>
    </dgm:pt>
    <dgm:pt modelId="{1ED75A9F-65BF-4353-B372-A653D64FD951}" type="parTrans" cxnId="{09315069-64DD-4EAE-A9F3-7439C2E35E26}">
      <dgm:prSet/>
      <dgm:spPr/>
      <dgm:t>
        <a:bodyPr/>
        <a:lstStyle/>
        <a:p>
          <a:endParaRPr lang="ru-RU"/>
        </a:p>
      </dgm:t>
    </dgm:pt>
    <dgm:pt modelId="{464FF553-9B91-4C7A-B98B-5448ECFE640C}" type="sibTrans" cxnId="{09315069-64DD-4EAE-A9F3-7439C2E35E26}">
      <dgm:prSet/>
      <dgm:spPr/>
      <dgm:t>
        <a:bodyPr/>
        <a:lstStyle/>
        <a:p>
          <a:endParaRPr lang="ru-RU"/>
        </a:p>
      </dgm:t>
    </dgm:pt>
    <dgm:pt modelId="{F668CC19-99EE-4CB6-AD37-263DE616A3BB}" type="pres">
      <dgm:prSet presAssocID="{9979EEB8-FBD5-4FB8-A2F4-301DCA58125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B77584A-8532-40FA-9CA2-2EB4B9DB07D2}" type="pres">
      <dgm:prSet presAssocID="{284D0DFF-8C4A-4FE7-9177-36D47D42F8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65C0F6-87DC-4814-B9F1-D10EBFF52E7B}" type="pres">
      <dgm:prSet presAssocID="{284D0DFF-8C4A-4FE7-9177-36D47D42F846}" presName="spNode" presStyleCnt="0"/>
      <dgm:spPr/>
    </dgm:pt>
    <dgm:pt modelId="{E7B49F3B-7B50-42EF-A423-86F5BF87F09D}" type="pres">
      <dgm:prSet presAssocID="{8B3A7321-90DA-470B-B813-B959DA0A23FE}" presName="sibTrans" presStyleLbl="sibTrans1D1" presStyleIdx="0" presStyleCnt="5"/>
      <dgm:spPr/>
      <dgm:t>
        <a:bodyPr/>
        <a:lstStyle/>
        <a:p>
          <a:endParaRPr lang="ru-RU"/>
        </a:p>
      </dgm:t>
    </dgm:pt>
    <dgm:pt modelId="{BDFB9831-6255-4F63-9752-A59348B1E077}" type="pres">
      <dgm:prSet presAssocID="{8DB1EC12-461E-4F9F-8AD1-C9BBDAAD546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BA5E2A-B78B-44F5-B160-8CE339C273F2}" type="pres">
      <dgm:prSet presAssocID="{8DB1EC12-461E-4F9F-8AD1-C9BBDAAD546D}" presName="spNode" presStyleCnt="0"/>
      <dgm:spPr/>
    </dgm:pt>
    <dgm:pt modelId="{CE70956C-3FB0-449A-AD65-5BA60418C63D}" type="pres">
      <dgm:prSet presAssocID="{CBC56068-D2DE-47D3-8C3E-84C2D586AD90}" presName="sibTrans" presStyleLbl="sibTrans1D1" presStyleIdx="1" presStyleCnt="5"/>
      <dgm:spPr/>
      <dgm:t>
        <a:bodyPr/>
        <a:lstStyle/>
        <a:p>
          <a:endParaRPr lang="ru-RU"/>
        </a:p>
      </dgm:t>
    </dgm:pt>
    <dgm:pt modelId="{4B7D4B82-D735-4A7A-9792-79B49792AA09}" type="pres">
      <dgm:prSet presAssocID="{33DBCB64-1E97-427D-BBAD-5E44194806C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67835A-978B-41F6-B4B4-8B340BDA3806}" type="pres">
      <dgm:prSet presAssocID="{33DBCB64-1E97-427D-BBAD-5E44194806C9}" presName="spNode" presStyleCnt="0"/>
      <dgm:spPr/>
    </dgm:pt>
    <dgm:pt modelId="{D3D71865-91C8-42A6-80BC-04D3102878EE}" type="pres">
      <dgm:prSet presAssocID="{598FC912-F2E2-41F8-BCAE-5EADB304D03D}" presName="sibTrans" presStyleLbl="sibTrans1D1" presStyleIdx="2" presStyleCnt="5"/>
      <dgm:spPr/>
      <dgm:t>
        <a:bodyPr/>
        <a:lstStyle/>
        <a:p>
          <a:endParaRPr lang="ru-RU"/>
        </a:p>
      </dgm:t>
    </dgm:pt>
    <dgm:pt modelId="{2BC1D8D4-73C7-4BC9-9427-0EA25470A198}" type="pres">
      <dgm:prSet presAssocID="{1B6DC562-02E0-49CE-ABA4-2B866A6F45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AC5BC6-ECB5-44A4-96CD-2B35D76A77C9}" type="pres">
      <dgm:prSet presAssocID="{1B6DC562-02E0-49CE-ABA4-2B866A6F45E8}" presName="spNode" presStyleCnt="0"/>
      <dgm:spPr/>
    </dgm:pt>
    <dgm:pt modelId="{7D85DA16-C881-4EBC-B580-2C32CECBE553}" type="pres">
      <dgm:prSet presAssocID="{9FBE3899-DE95-4419-AA7E-C0ED8B26817B}" presName="sibTrans" presStyleLbl="sibTrans1D1" presStyleIdx="3" presStyleCnt="5"/>
      <dgm:spPr/>
      <dgm:t>
        <a:bodyPr/>
        <a:lstStyle/>
        <a:p>
          <a:endParaRPr lang="ru-RU"/>
        </a:p>
      </dgm:t>
    </dgm:pt>
    <dgm:pt modelId="{E63A690A-6BEA-465B-9E6C-A3E55ED9FF87}" type="pres">
      <dgm:prSet presAssocID="{99373E86-09DA-437F-9F57-58FA1F53038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C7A985-43FC-41CE-B974-B7C9EA572B44}" type="pres">
      <dgm:prSet presAssocID="{99373E86-09DA-437F-9F57-58FA1F53038D}" presName="spNode" presStyleCnt="0"/>
      <dgm:spPr/>
    </dgm:pt>
    <dgm:pt modelId="{E0C71CA3-1CC1-42CA-B997-30832A6F7E89}" type="pres">
      <dgm:prSet presAssocID="{464FF553-9B91-4C7A-B98B-5448ECFE640C}" presName="sibTrans" presStyleLbl="sibTrans1D1" presStyleIdx="4" presStyleCnt="5"/>
      <dgm:spPr/>
      <dgm:t>
        <a:bodyPr/>
        <a:lstStyle/>
        <a:p>
          <a:endParaRPr lang="ru-RU"/>
        </a:p>
      </dgm:t>
    </dgm:pt>
  </dgm:ptLst>
  <dgm:cxnLst>
    <dgm:cxn modelId="{09DE9A89-8B82-4271-994C-96ADD81DC912}" type="presOf" srcId="{598FC912-F2E2-41F8-BCAE-5EADB304D03D}" destId="{D3D71865-91C8-42A6-80BC-04D3102878EE}" srcOrd="0" destOrd="0" presId="urn:microsoft.com/office/officeart/2005/8/layout/cycle5"/>
    <dgm:cxn modelId="{66553065-64A0-4C93-8422-93A232133E89}" type="presOf" srcId="{284D0DFF-8C4A-4FE7-9177-36D47D42F846}" destId="{AB77584A-8532-40FA-9CA2-2EB4B9DB07D2}" srcOrd="0" destOrd="0" presId="urn:microsoft.com/office/officeart/2005/8/layout/cycle5"/>
    <dgm:cxn modelId="{731C198C-DEAA-4CFE-AF06-1646BAD066E9}" srcId="{9979EEB8-FBD5-4FB8-A2F4-301DCA58125E}" destId="{8DB1EC12-461E-4F9F-8AD1-C9BBDAAD546D}" srcOrd="1" destOrd="0" parTransId="{0E1C59BC-3109-49BF-BB2E-B062B5D79FB0}" sibTransId="{CBC56068-D2DE-47D3-8C3E-84C2D586AD90}"/>
    <dgm:cxn modelId="{0EAD4A3E-BEC6-497E-9E87-C9E436322E13}" type="presOf" srcId="{99373E86-09DA-437F-9F57-58FA1F53038D}" destId="{E63A690A-6BEA-465B-9E6C-A3E55ED9FF87}" srcOrd="0" destOrd="0" presId="urn:microsoft.com/office/officeart/2005/8/layout/cycle5"/>
    <dgm:cxn modelId="{ABFD85D5-3E37-4BA5-9914-7F16B0CF3488}" type="presOf" srcId="{8B3A7321-90DA-470B-B813-B959DA0A23FE}" destId="{E7B49F3B-7B50-42EF-A423-86F5BF87F09D}" srcOrd="0" destOrd="0" presId="urn:microsoft.com/office/officeart/2005/8/layout/cycle5"/>
    <dgm:cxn modelId="{87BE3033-E1DC-4C1A-9A26-AAF20DD536EB}" type="presOf" srcId="{9FBE3899-DE95-4419-AA7E-C0ED8B26817B}" destId="{7D85DA16-C881-4EBC-B580-2C32CECBE553}" srcOrd="0" destOrd="0" presId="urn:microsoft.com/office/officeart/2005/8/layout/cycle5"/>
    <dgm:cxn modelId="{6D1907CF-2015-4EAD-BF2D-CB8C999191D4}" type="presOf" srcId="{9979EEB8-FBD5-4FB8-A2F4-301DCA58125E}" destId="{F668CC19-99EE-4CB6-AD37-263DE616A3BB}" srcOrd="0" destOrd="0" presId="urn:microsoft.com/office/officeart/2005/8/layout/cycle5"/>
    <dgm:cxn modelId="{FAC43A42-25C3-4879-9659-D660C2A2A4F8}" srcId="{9979EEB8-FBD5-4FB8-A2F4-301DCA58125E}" destId="{1B6DC562-02E0-49CE-ABA4-2B866A6F45E8}" srcOrd="3" destOrd="0" parTransId="{ECE31F16-0A6F-4F6E-9083-84E8501F5C33}" sibTransId="{9FBE3899-DE95-4419-AA7E-C0ED8B26817B}"/>
    <dgm:cxn modelId="{09315069-64DD-4EAE-A9F3-7439C2E35E26}" srcId="{9979EEB8-FBD5-4FB8-A2F4-301DCA58125E}" destId="{99373E86-09DA-437F-9F57-58FA1F53038D}" srcOrd="4" destOrd="0" parTransId="{1ED75A9F-65BF-4353-B372-A653D64FD951}" sibTransId="{464FF553-9B91-4C7A-B98B-5448ECFE640C}"/>
    <dgm:cxn modelId="{476C027C-0F26-4853-8C43-4F0D1059318D}" type="presOf" srcId="{33DBCB64-1E97-427D-BBAD-5E44194806C9}" destId="{4B7D4B82-D735-4A7A-9792-79B49792AA09}" srcOrd="0" destOrd="0" presId="urn:microsoft.com/office/officeart/2005/8/layout/cycle5"/>
    <dgm:cxn modelId="{6DAC9DB5-7384-4FCD-B352-7130E6E43DE0}" type="presOf" srcId="{464FF553-9B91-4C7A-B98B-5448ECFE640C}" destId="{E0C71CA3-1CC1-42CA-B997-30832A6F7E89}" srcOrd="0" destOrd="0" presId="urn:microsoft.com/office/officeart/2005/8/layout/cycle5"/>
    <dgm:cxn modelId="{86070E9E-A291-48C8-81BA-50BF0CCD3ED5}" type="presOf" srcId="{1B6DC562-02E0-49CE-ABA4-2B866A6F45E8}" destId="{2BC1D8D4-73C7-4BC9-9427-0EA25470A198}" srcOrd="0" destOrd="0" presId="urn:microsoft.com/office/officeart/2005/8/layout/cycle5"/>
    <dgm:cxn modelId="{B24B14A4-C884-48D8-8EDA-E4F77B4C8BD2}" type="presOf" srcId="{8DB1EC12-461E-4F9F-8AD1-C9BBDAAD546D}" destId="{BDFB9831-6255-4F63-9752-A59348B1E077}" srcOrd="0" destOrd="0" presId="urn:microsoft.com/office/officeart/2005/8/layout/cycle5"/>
    <dgm:cxn modelId="{CF15E85C-14A5-4810-AEB4-E96CC452AC2C}" srcId="{9979EEB8-FBD5-4FB8-A2F4-301DCA58125E}" destId="{284D0DFF-8C4A-4FE7-9177-36D47D42F846}" srcOrd="0" destOrd="0" parTransId="{DE4D775A-3278-4355-8BAE-03C956066DBA}" sibTransId="{8B3A7321-90DA-470B-B813-B959DA0A23FE}"/>
    <dgm:cxn modelId="{3A3CB33F-F8A6-4D5A-AD4B-F8416A708734}" srcId="{9979EEB8-FBD5-4FB8-A2F4-301DCA58125E}" destId="{33DBCB64-1E97-427D-BBAD-5E44194806C9}" srcOrd="2" destOrd="0" parTransId="{33EE206D-1759-4B55-9136-C6A1BE334430}" sibTransId="{598FC912-F2E2-41F8-BCAE-5EADB304D03D}"/>
    <dgm:cxn modelId="{86DCF6FB-4A15-48C8-A93F-753D88E6FB39}" type="presOf" srcId="{CBC56068-D2DE-47D3-8C3E-84C2D586AD90}" destId="{CE70956C-3FB0-449A-AD65-5BA60418C63D}" srcOrd="0" destOrd="0" presId="urn:microsoft.com/office/officeart/2005/8/layout/cycle5"/>
    <dgm:cxn modelId="{8E3FBA48-09C9-420C-B544-40876D08045F}" type="presParOf" srcId="{F668CC19-99EE-4CB6-AD37-263DE616A3BB}" destId="{AB77584A-8532-40FA-9CA2-2EB4B9DB07D2}" srcOrd="0" destOrd="0" presId="urn:microsoft.com/office/officeart/2005/8/layout/cycle5"/>
    <dgm:cxn modelId="{9C825A22-47A6-435B-A2E7-85DAACC2A1E1}" type="presParOf" srcId="{F668CC19-99EE-4CB6-AD37-263DE616A3BB}" destId="{D665C0F6-87DC-4814-B9F1-D10EBFF52E7B}" srcOrd="1" destOrd="0" presId="urn:microsoft.com/office/officeart/2005/8/layout/cycle5"/>
    <dgm:cxn modelId="{3222AD07-AC6D-4AE5-91EE-C715815E63E0}" type="presParOf" srcId="{F668CC19-99EE-4CB6-AD37-263DE616A3BB}" destId="{E7B49F3B-7B50-42EF-A423-86F5BF87F09D}" srcOrd="2" destOrd="0" presId="urn:microsoft.com/office/officeart/2005/8/layout/cycle5"/>
    <dgm:cxn modelId="{6C1ABFD6-BA2C-4E99-8951-19B453672E38}" type="presParOf" srcId="{F668CC19-99EE-4CB6-AD37-263DE616A3BB}" destId="{BDFB9831-6255-4F63-9752-A59348B1E077}" srcOrd="3" destOrd="0" presId="urn:microsoft.com/office/officeart/2005/8/layout/cycle5"/>
    <dgm:cxn modelId="{69776D52-77ED-410F-BB0A-7DCCAE96B697}" type="presParOf" srcId="{F668CC19-99EE-4CB6-AD37-263DE616A3BB}" destId="{03BA5E2A-B78B-44F5-B160-8CE339C273F2}" srcOrd="4" destOrd="0" presId="urn:microsoft.com/office/officeart/2005/8/layout/cycle5"/>
    <dgm:cxn modelId="{20A1AB9E-07FB-4580-9683-41AB1210A89C}" type="presParOf" srcId="{F668CC19-99EE-4CB6-AD37-263DE616A3BB}" destId="{CE70956C-3FB0-449A-AD65-5BA60418C63D}" srcOrd="5" destOrd="0" presId="urn:microsoft.com/office/officeart/2005/8/layout/cycle5"/>
    <dgm:cxn modelId="{D14478E3-E9F6-452B-82AF-6AA85836566D}" type="presParOf" srcId="{F668CC19-99EE-4CB6-AD37-263DE616A3BB}" destId="{4B7D4B82-D735-4A7A-9792-79B49792AA09}" srcOrd="6" destOrd="0" presId="urn:microsoft.com/office/officeart/2005/8/layout/cycle5"/>
    <dgm:cxn modelId="{D73FD2C3-18D0-4128-9CE0-A85FF5AC3266}" type="presParOf" srcId="{F668CC19-99EE-4CB6-AD37-263DE616A3BB}" destId="{C067835A-978B-41F6-B4B4-8B340BDA3806}" srcOrd="7" destOrd="0" presId="urn:microsoft.com/office/officeart/2005/8/layout/cycle5"/>
    <dgm:cxn modelId="{09B8AF40-A94A-4C5D-A4F6-E2B00FE60E0E}" type="presParOf" srcId="{F668CC19-99EE-4CB6-AD37-263DE616A3BB}" destId="{D3D71865-91C8-42A6-80BC-04D3102878EE}" srcOrd="8" destOrd="0" presId="urn:microsoft.com/office/officeart/2005/8/layout/cycle5"/>
    <dgm:cxn modelId="{B80802DB-5A2B-4B23-BEC5-8B591D5A1EC9}" type="presParOf" srcId="{F668CC19-99EE-4CB6-AD37-263DE616A3BB}" destId="{2BC1D8D4-73C7-4BC9-9427-0EA25470A198}" srcOrd="9" destOrd="0" presId="urn:microsoft.com/office/officeart/2005/8/layout/cycle5"/>
    <dgm:cxn modelId="{4AE6EA63-AA28-4F74-AA11-1CBDDA1EBE19}" type="presParOf" srcId="{F668CC19-99EE-4CB6-AD37-263DE616A3BB}" destId="{E5AC5BC6-ECB5-44A4-96CD-2B35D76A77C9}" srcOrd="10" destOrd="0" presId="urn:microsoft.com/office/officeart/2005/8/layout/cycle5"/>
    <dgm:cxn modelId="{2AC0065C-104D-4712-BAB5-CC495EE8CD37}" type="presParOf" srcId="{F668CC19-99EE-4CB6-AD37-263DE616A3BB}" destId="{7D85DA16-C881-4EBC-B580-2C32CECBE553}" srcOrd="11" destOrd="0" presId="urn:microsoft.com/office/officeart/2005/8/layout/cycle5"/>
    <dgm:cxn modelId="{CDC33860-4662-4B4C-931D-4D5BD0F63D9E}" type="presParOf" srcId="{F668CC19-99EE-4CB6-AD37-263DE616A3BB}" destId="{E63A690A-6BEA-465B-9E6C-A3E55ED9FF87}" srcOrd="12" destOrd="0" presId="urn:microsoft.com/office/officeart/2005/8/layout/cycle5"/>
    <dgm:cxn modelId="{BEC56C1F-BEE3-45CF-A1D1-2E1951BCC982}" type="presParOf" srcId="{F668CC19-99EE-4CB6-AD37-263DE616A3BB}" destId="{13C7A985-43FC-41CE-B974-B7C9EA572B44}" srcOrd="13" destOrd="0" presId="urn:microsoft.com/office/officeart/2005/8/layout/cycle5"/>
    <dgm:cxn modelId="{4ED31218-0BAF-4C2F-8EAC-FBB26D116A85}" type="presParOf" srcId="{F668CC19-99EE-4CB6-AD37-263DE616A3BB}" destId="{E0C71CA3-1CC1-42CA-B997-30832A6F7E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5E182-8074-4C3C-995C-395E1589B379}">
      <dsp:nvSpPr>
        <dsp:cNvPr id="0" name=""/>
        <dsp:cNvSpPr/>
      </dsp:nvSpPr>
      <dsp:spPr>
        <a:xfrm>
          <a:off x="7233" y="167553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Source</a:t>
          </a:r>
          <a:endParaRPr lang="ru-RU" sz="2800" kern="1200" dirty="0"/>
        </a:p>
      </dsp:txBody>
      <dsp:txXfrm>
        <a:off x="45225" y="1713528"/>
        <a:ext cx="2085893" cy="1221142"/>
      </dsp:txXfrm>
    </dsp:sp>
    <dsp:sp modelId="{EE95C7C2-08DF-402A-BD04-FA4EC3EBF1C5}">
      <dsp:nvSpPr>
        <dsp:cNvPr id="0" name=""/>
        <dsp:cNvSpPr/>
      </dsp:nvSpPr>
      <dsp:spPr>
        <a:xfrm rot="983">
          <a:off x="2388832" y="2056465"/>
          <a:ext cx="465811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2388832" y="2163674"/>
        <a:ext cx="326068" cy="321687"/>
      </dsp:txXfrm>
    </dsp:sp>
    <dsp:sp modelId="{8908B498-06F7-464A-9E1A-31D59F98DEE8}">
      <dsp:nvSpPr>
        <dsp:cNvPr id="0" name=""/>
        <dsp:cNvSpPr/>
      </dsp:nvSpPr>
      <dsp:spPr>
        <a:xfrm>
          <a:off x="3048000" y="167640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Program</a:t>
          </a:r>
          <a:endParaRPr lang="ru-RU" sz="2800" kern="1200" dirty="0"/>
        </a:p>
      </dsp:txBody>
      <dsp:txXfrm>
        <a:off x="3085992" y="1714397"/>
        <a:ext cx="2085893" cy="1221142"/>
      </dsp:txXfrm>
    </dsp:sp>
    <dsp:sp modelId="{5FFA7A09-1791-4879-8611-58DC68186D82}">
      <dsp:nvSpPr>
        <dsp:cNvPr id="0" name=""/>
        <dsp:cNvSpPr/>
      </dsp:nvSpPr>
      <dsp:spPr>
        <a:xfrm rot="21599008">
          <a:off x="5422530" y="2056458"/>
          <a:ext cx="450824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5422530" y="2163707"/>
        <a:ext cx="315577" cy="321687"/>
      </dsp:txXfrm>
    </dsp:sp>
    <dsp:sp modelId="{392AB65A-9D21-43E6-B2A5-7660A639D2FE}">
      <dsp:nvSpPr>
        <dsp:cNvPr id="0" name=""/>
        <dsp:cNvSpPr/>
      </dsp:nvSpPr>
      <dsp:spPr>
        <a:xfrm>
          <a:off x="6060489" y="167553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Destination</a:t>
          </a:r>
          <a:endParaRPr lang="ru-RU" sz="2800" kern="1200" dirty="0"/>
        </a:p>
      </dsp:txBody>
      <dsp:txXfrm>
        <a:off x="6098481" y="1713528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E0265-FEAC-4405-96DF-7BBBE3CDF817}">
      <dsp:nvSpPr>
        <dsp:cNvPr id="0" name=""/>
        <dsp:cNvSpPr/>
      </dsp:nvSpPr>
      <dsp:spPr>
        <a:xfrm>
          <a:off x="692703" y="1553797"/>
          <a:ext cx="1801103" cy="900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InputStream</a:t>
          </a:r>
          <a:endParaRPr lang="ru-RU" sz="2400" kern="1200" dirty="0"/>
        </a:p>
      </dsp:txBody>
      <dsp:txXfrm>
        <a:off x="719079" y="1580173"/>
        <a:ext cx="1748351" cy="847799"/>
      </dsp:txXfrm>
    </dsp:sp>
    <dsp:sp modelId="{4A5AAA98-551C-4253-9C0E-B02E66411FF9}">
      <dsp:nvSpPr>
        <dsp:cNvPr id="0" name=""/>
        <dsp:cNvSpPr/>
      </dsp:nvSpPr>
      <dsp:spPr>
        <a:xfrm rot="17692822">
          <a:off x="1997837" y="1209439"/>
          <a:ext cx="171238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712380" y="17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811218" y="1184537"/>
        <a:ext cx="85619" cy="85619"/>
      </dsp:txXfrm>
    </dsp:sp>
    <dsp:sp modelId="{3728FCCA-6EA5-42A9-8510-E08EF27D9BB6}">
      <dsp:nvSpPr>
        <dsp:cNvPr id="0" name=""/>
        <dsp:cNvSpPr/>
      </dsp:nvSpPr>
      <dsp:spPr>
        <a:xfrm>
          <a:off x="3214248" y="345"/>
          <a:ext cx="1801103" cy="900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File*</a:t>
          </a:r>
          <a:endParaRPr lang="ru-RU" sz="2400" kern="1200" dirty="0"/>
        </a:p>
      </dsp:txBody>
      <dsp:txXfrm>
        <a:off x="3240624" y="26721"/>
        <a:ext cx="1748351" cy="847799"/>
      </dsp:txXfrm>
    </dsp:sp>
    <dsp:sp modelId="{A353B2F7-FE6C-4BE3-8E70-2B696FF4ACAF}">
      <dsp:nvSpPr>
        <dsp:cNvPr id="0" name=""/>
        <dsp:cNvSpPr/>
      </dsp:nvSpPr>
      <dsp:spPr>
        <a:xfrm rot="19457599">
          <a:off x="2410414" y="1727256"/>
          <a:ext cx="88722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87226" y="17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831846" y="1722983"/>
        <a:ext cx="44361" cy="44361"/>
      </dsp:txXfrm>
    </dsp:sp>
    <dsp:sp modelId="{F01F5AA2-7177-4BEA-A061-50AA51890FFB}">
      <dsp:nvSpPr>
        <dsp:cNvPr id="0" name=""/>
        <dsp:cNvSpPr/>
      </dsp:nvSpPr>
      <dsp:spPr>
        <a:xfrm>
          <a:off x="3214248" y="1035979"/>
          <a:ext cx="1801103" cy="900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ByteArray*</a:t>
          </a:r>
          <a:endParaRPr lang="ru-RU" sz="2400" kern="1200" dirty="0"/>
        </a:p>
      </dsp:txBody>
      <dsp:txXfrm>
        <a:off x="3240624" y="1062355"/>
        <a:ext cx="1748351" cy="847799"/>
      </dsp:txXfrm>
    </dsp:sp>
    <dsp:sp modelId="{8F87CE4E-7AF7-4E0D-A409-0A49AD5E74F6}">
      <dsp:nvSpPr>
        <dsp:cNvPr id="0" name=""/>
        <dsp:cNvSpPr/>
      </dsp:nvSpPr>
      <dsp:spPr>
        <a:xfrm rot="2142401">
          <a:off x="2410414" y="2245073"/>
          <a:ext cx="88722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87226" y="17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831846" y="2240800"/>
        <a:ext cx="44361" cy="44361"/>
      </dsp:txXfrm>
    </dsp:sp>
    <dsp:sp modelId="{BB136664-0195-4DED-8FBE-5BA248C240BE}">
      <dsp:nvSpPr>
        <dsp:cNvPr id="0" name=""/>
        <dsp:cNvSpPr/>
      </dsp:nvSpPr>
      <dsp:spPr>
        <a:xfrm>
          <a:off x="3214248" y="2071614"/>
          <a:ext cx="1801103" cy="900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Object*</a:t>
          </a:r>
          <a:endParaRPr lang="ru-RU" sz="2400" kern="1200" dirty="0"/>
        </a:p>
      </dsp:txBody>
      <dsp:txXfrm>
        <a:off x="3240624" y="2097990"/>
        <a:ext cx="1748351" cy="847799"/>
      </dsp:txXfrm>
    </dsp:sp>
    <dsp:sp modelId="{2008F35B-7CBC-45BE-9885-B387719B7AA6}">
      <dsp:nvSpPr>
        <dsp:cNvPr id="0" name=""/>
        <dsp:cNvSpPr/>
      </dsp:nvSpPr>
      <dsp:spPr>
        <a:xfrm rot="3907178">
          <a:off x="1997837" y="2762891"/>
          <a:ext cx="171238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712380" y="17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811218" y="2737989"/>
        <a:ext cx="85619" cy="85619"/>
      </dsp:txXfrm>
    </dsp:sp>
    <dsp:sp modelId="{FC452372-B13F-49CA-A5A0-55313AD6E7B3}">
      <dsp:nvSpPr>
        <dsp:cNvPr id="0" name=""/>
        <dsp:cNvSpPr/>
      </dsp:nvSpPr>
      <dsp:spPr>
        <a:xfrm>
          <a:off x="3214248" y="3107248"/>
          <a:ext cx="1801103" cy="900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Filter*</a:t>
          </a:r>
          <a:endParaRPr lang="ru-RU" sz="2400" kern="1200" dirty="0"/>
        </a:p>
      </dsp:txBody>
      <dsp:txXfrm>
        <a:off x="3240624" y="3133624"/>
        <a:ext cx="1748351" cy="847799"/>
      </dsp:txXfrm>
    </dsp:sp>
    <dsp:sp modelId="{846BA71F-792A-4B91-9A74-933F147A5236}">
      <dsp:nvSpPr>
        <dsp:cNvPr id="0" name=""/>
        <dsp:cNvSpPr/>
      </dsp:nvSpPr>
      <dsp:spPr>
        <a:xfrm rot="19457599">
          <a:off x="4931959" y="3280708"/>
          <a:ext cx="88722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87226" y="17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53391" y="3276435"/>
        <a:ext cx="44361" cy="44361"/>
      </dsp:txXfrm>
    </dsp:sp>
    <dsp:sp modelId="{EF31B71A-16C4-4431-95D0-99A3C941676A}">
      <dsp:nvSpPr>
        <dsp:cNvPr id="0" name=""/>
        <dsp:cNvSpPr/>
      </dsp:nvSpPr>
      <dsp:spPr>
        <a:xfrm>
          <a:off x="5735793" y="2589431"/>
          <a:ext cx="1801103" cy="900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Buffered*</a:t>
          </a:r>
          <a:endParaRPr lang="ru-RU" sz="2400" kern="1200" dirty="0"/>
        </a:p>
      </dsp:txBody>
      <dsp:txXfrm>
        <a:off x="5762169" y="2615807"/>
        <a:ext cx="1748351" cy="847799"/>
      </dsp:txXfrm>
    </dsp:sp>
    <dsp:sp modelId="{32DF8C2F-D6CA-4AD3-BB58-1760DA940764}">
      <dsp:nvSpPr>
        <dsp:cNvPr id="0" name=""/>
        <dsp:cNvSpPr/>
      </dsp:nvSpPr>
      <dsp:spPr>
        <a:xfrm rot="2142401">
          <a:off x="4931959" y="3798525"/>
          <a:ext cx="88722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87226" y="17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53391" y="3794252"/>
        <a:ext cx="44361" cy="44361"/>
      </dsp:txXfrm>
    </dsp:sp>
    <dsp:sp modelId="{6C0B6619-3F4D-454F-B50A-1F3CC55674BF}">
      <dsp:nvSpPr>
        <dsp:cNvPr id="0" name=""/>
        <dsp:cNvSpPr/>
      </dsp:nvSpPr>
      <dsp:spPr>
        <a:xfrm>
          <a:off x="5735793" y="3625065"/>
          <a:ext cx="1801103" cy="900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Data*</a:t>
          </a:r>
          <a:endParaRPr lang="ru-RU" sz="2400" kern="1200" dirty="0"/>
        </a:p>
      </dsp:txBody>
      <dsp:txXfrm>
        <a:off x="5762169" y="3651441"/>
        <a:ext cx="1748351" cy="847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E0265-FEAC-4405-96DF-7BBBE3CDF817}">
      <dsp:nvSpPr>
        <dsp:cNvPr id="0" name=""/>
        <dsp:cNvSpPr/>
      </dsp:nvSpPr>
      <dsp:spPr>
        <a:xfrm>
          <a:off x="1048407" y="1395515"/>
          <a:ext cx="1613890" cy="80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OutputStream</a:t>
          </a:r>
          <a:endParaRPr lang="ru-RU" sz="2400" kern="1200" dirty="0"/>
        </a:p>
      </dsp:txBody>
      <dsp:txXfrm>
        <a:off x="1072042" y="1419150"/>
        <a:ext cx="1566620" cy="759675"/>
      </dsp:txXfrm>
    </dsp:sp>
    <dsp:sp modelId="{4A5AAA98-551C-4253-9C0E-B02E66411FF9}">
      <dsp:nvSpPr>
        <dsp:cNvPr id="0" name=""/>
        <dsp:cNvSpPr/>
      </dsp:nvSpPr>
      <dsp:spPr>
        <a:xfrm rot="17692822">
          <a:off x="2217881" y="1086951"/>
          <a:ext cx="153439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534390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946716" y="1064637"/>
        <a:ext cx="76719" cy="76719"/>
      </dsp:txXfrm>
    </dsp:sp>
    <dsp:sp modelId="{3728FCCA-6EA5-42A9-8510-E08EF27D9BB6}">
      <dsp:nvSpPr>
        <dsp:cNvPr id="0" name=""/>
        <dsp:cNvSpPr/>
      </dsp:nvSpPr>
      <dsp:spPr>
        <a:xfrm>
          <a:off x="3307854" y="3534"/>
          <a:ext cx="1613890" cy="80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File*</a:t>
          </a:r>
          <a:endParaRPr lang="ru-RU" sz="2400" kern="1200" dirty="0"/>
        </a:p>
      </dsp:txBody>
      <dsp:txXfrm>
        <a:off x="3331489" y="27169"/>
        <a:ext cx="1566620" cy="759675"/>
      </dsp:txXfrm>
    </dsp:sp>
    <dsp:sp modelId="{A353B2F7-FE6C-4BE3-8E70-2B696FF4ACAF}">
      <dsp:nvSpPr>
        <dsp:cNvPr id="0" name=""/>
        <dsp:cNvSpPr/>
      </dsp:nvSpPr>
      <dsp:spPr>
        <a:xfrm rot="19457599">
          <a:off x="2587574" y="1550944"/>
          <a:ext cx="795004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795004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965201" y="1547116"/>
        <a:ext cx="39750" cy="39750"/>
      </dsp:txXfrm>
    </dsp:sp>
    <dsp:sp modelId="{F01F5AA2-7177-4BEA-A061-50AA51890FFB}">
      <dsp:nvSpPr>
        <dsp:cNvPr id="0" name=""/>
        <dsp:cNvSpPr/>
      </dsp:nvSpPr>
      <dsp:spPr>
        <a:xfrm>
          <a:off x="3307854" y="931521"/>
          <a:ext cx="1613890" cy="80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ByteArray*</a:t>
          </a:r>
          <a:endParaRPr lang="ru-RU" sz="2400" kern="1200" dirty="0"/>
        </a:p>
      </dsp:txBody>
      <dsp:txXfrm>
        <a:off x="3331489" y="955156"/>
        <a:ext cx="1566620" cy="759675"/>
      </dsp:txXfrm>
    </dsp:sp>
    <dsp:sp modelId="{8F87CE4E-7AF7-4E0D-A409-0A49AD5E74F6}">
      <dsp:nvSpPr>
        <dsp:cNvPr id="0" name=""/>
        <dsp:cNvSpPr/>
      </dsp:nvSpPr>
      <dsp:spPr>
        <a:xfrm rot="2142401">
          <a:off x="2587574" y="2014938"/>
          <a:ext cx="795004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795004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965201" y="2011109"/>
        <a:ext cx="39750" cy="39750"/>
      </dsp:txXfrm>
    </dsp:sp>
    <dsp:sp modelId="{BB136664-0195-4DED-8FBE-5BA248C240BE}">
      <dsp:nvSpPr>
        <dsp:cNvPr id="0" name=""/>
        <dsp:cNvSpPr/>
      </dsp:nvSpPr>
      <dsp:spPr>
        <a:xfrm>
          <a:off x="3307854" y="1859508"/>
          <a:ext cx="1613890" cy="80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Object*</a:t>
          </a:r>
          <a:endParaRPr lang="ru-RU" sz="2400" kern="1200" dirty="0"/>
        </a:p>
      </dsp:txBody>
      <dsp:txXfrm>
        <a:off x="3331489" y="1883143"/>
        <a:ext cx="1566620" cy="759675"/>
      </dsp:txXfrm>
    </dsp:sp>
    <dsp:sp modelId="{2008F35B-7CBC-45BE-9885-B387719B7AA6}">
      <dsp:nvSpPr>
        <dsp:cNvPr id="0" name=""/>
        <dsp:cNvSpPr/>
      </dsp:nvSpPr>
      <dsp:spPr>
        <a:xfrm rot="3907178">
          <a:off x="2217881" y="2478931"/>
          <a:ext cx="153439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534390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946716" y="2456618"/>
        <a:ext cx="76719" cy="76719"/>
      </dsp:txXfrm>
    </dsp:sp>
    <dsp:sp modelId="{FC452372-B13F-49CA-A5A0-55313AD6E7B3}">
      <dsp:nvSpPr>
        <dsp:cNvPr id="0" name=""/>
        <dsp:cNvSpPr/>
      </dsp:nvSpPr>
      <dsp:spPr>
        <a:xfrm>
          <a:off x="3307854" y="2787495"/>
          <a:ext cx="1613890" cy="80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Filter*</a:t>
          </a:r>
          <a:endParaRPr lang="ru-RU" sz="2400" kern="1200" dirty="0"/>
        </a:p>
      </dsp:txBody>
      <dsp:txXfrm>
        <a:off x="3331489" y="2811130"/>
        <a:ext cx="1566620" cy="759675"/>
      </dsp:txXfrm>
    </dsp:sp>
    <dsp:sp modelId="{846BA71F-792A-4B91-9A74-933F147A5236}">
      <dsp:nvSpPr>
        <dsp:cNvPr id="0" name=""/>
        <dsp:cNvSpPr/>
      </dsp:nvSpPr>
      <dsp:spPr>
        <a:xfrm rot="18289469">
          <a:off x="4679301" y="2710928"/>
          <a:ext cx="113044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30443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16262" y="2698713"/>
        <a:ext cx="56522" cy="56522"/>
      </dsp:txXfrm>
    </dsp:sp>
    <dsp:sp modelId="{EF31B71A-16C4-4431-95D0-99A3C941676A}">
      <dsp:nvSpPr>
        <dsp:cNvPr id="0" name=""/>
        <dsp:cNvSpPr/>
      </dsp:nvSpPr>
      <dsp:spPr>
        <a:xfrm>
          <a:off x="5567301" y="1859508"/>
          <a:ext cx="1613890" cy="80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Buffered*</a:t>
          </a:r>
          <a:endParaRPr lang="ru-RU" sz="2400" kern="1200" dirty="0"/>
        </a:p>
      </dsp:txBody>
      <dsp:txXfrm>
        <a:off x="5590936" y="1883143"/>
        <a:ext cx="1566620" cy="759675"/>
      </dsp:txXfrm>
    </dsp:sp>
    <dsp:sp modelId="{32DF8C2F-D6CA-4AD3-BB58-1760DA940764}">
      <dsp:nvSpPr>
        <dsp:cNvPr id="0" name=""/>
        <dsp:cNvSpPr/>
      </dsp:nvSpPr>
      <dsp:spPr>
        <a:xfrm>
          <a:off x="4921745" y="3174922"/>
          <a:ext cx="645556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45556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28384" y="3174829"/>
        <a:ext cx="32277" cy="32277"/>
      </dsp:txXfrm>
    </dsp:sp>
    <dsp:sp modelId="{6C0B6619-3F4D-454F-B50A-1F3CC55674BF}">
      <dsp:nvSpPr>
        <dsp:cNvPr id="0" name=""/>
        <dsp:cNvSpPr/>
      </dsp:nvSpPr>
      <dsp:spPr>
        <a:xfrm>
          <a:off x="5567301" y="2787495"/>
          <a:ext cx="1613890" cy="80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Data*</a:t>
          </a:r>
          <a:endParaRPr lang="ru-RU" sz="2400" kern="1200" dirty="0"/>
        </a:p>
      </dsp:txBody>
      <dsp:txXfrm>
        <a:off x="5590936" y="2811130"/>
        <a:ext cx="1566620" cy="759675"/>
      </dsp:txXfrm>
    </dsp:sp>
    <dsp:sp modelId="{684E3C41-5743-4126-9253-B8AD12422947}">
      <dsp:nvSpPr>
        <dsp:cNvPr id="0" name=""/>
        <dsp:cNvSpPr/>
      </dsp:nvSpPr>
      <dsp:spPr>
        <a:xfrm rot="3310531">
          <a:off x="4679301" y="3638915"/>
          <a:ext cx="113044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30443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16262" y="3626701"/>
        <a:ext cx="56522" cy="56522"/>
      </dsp:txXfrm>
    </dsp:sp>
    <dsp:sp modelId="{2A94F99B-9520-44AF-B6F1-96DA5306BEC4}">
      <dsp:nvSpPr>
        <dsp:cNvPr id="0" name=""/>
        <dsp:cNvSpPr/>
      </dsp:nvSpPr>
      <dsp:spPr>
        <a:xfrm>
          <a:off x="5567301" y="3715483"/>
          <a:ext cx="1613890" cy="80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Print*</a:t>
          </a:r>
          <a:endParaRPr lang="ru-RU" sz="2400" kern="1200" dirty="0"/>
        </a:p>
      </dsp:txBody>
      <dsp:txXfrm>
        <a:off x="5590936" y="3739118"/>
        <a:ext cx="1566620" cy="75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36480-3D24-4B7E-A588-3C303E019D7A}">
      <dsp:nvSpPr>
        <dsp:cNvPr id="0" name=""/>
        <dsp:cNvSpPr/>
      </dsp:nvSpPr>
      <dsp:spPr>
        <a:xfrm>
          <a:off x="3374911" y="2209"/>
          <a:ext cx="1479777" cy="82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 connection</a:t>
          </a:r>
          <a:endParaRPr lang="ru-RU" sz="2000" kern="1200" dirty="0"/>
        </a:p>
      </dsp:txBody>
      <dsp:txXfrm>
        <a:off x="3398989" y="26287"/>
        <a:ext cx="1431621" cy="773942"/>
      </dsp:txXfrm>
    </dsp:sp>
    <dsp:sp modelId="{00E51F56-E3F8-47B0-BAE1-F5A821063157}">
      <dsp:nvSpPr>
        <dsp:cNvPr id="0" name=""/>
        <dsp:cNvSpPr/>
      </dsp:nvSpPr>
      <dsp:spPr>
        <a:xfrm rot="5400000">
          <a:off x="3960656" y="844861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-5400000">
        <a:off x="4003817" y="875689"/>
        <a:ext cx="221966" cy="215801"/>
      </dsp:txXfrm>
    </dsp:sp>
    <dsp:sp modelId="{B57EF2F4-2D58-4F22-A71C-D49BF7AC490B}">
      <dsp:nvSpPr>
        <dsp:cNvPr id="0" name=""/>
        <dsp:cNvSpPr/>
      </dsp:nvSpPr>
      <dsp:spPr>
        <a:xfrm>
          <a:off x="3374911" y="1235358"/>
          <a:ext cx="1479777" cy="82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 request</a:t>
          </a:r>
          <a:endParaRPr lang="ru-RU" sz="2000" kern="1200" dirty="0"/>
        </a:p>
      </dsp:txBody>
      <dsp:txXfrm>
        <a:off x="3398989" y="1259436"/>
        <a:ext cx="1431621" cy="773942"/>
      </dsp:txXfrm>
    </dsp:sp>
    <dsp:sp modelId="{2011732B-0E3B-4B8D-B8C4-66759D3CFB9F}">
      <dsp:nvSpPr>
        <dsp:cNvPr id="0" name=""/>
        <dsp:cNvSpPr/>
      </dsp:nvSpPr>
      <dsp:spPr>
        <a:xfrm rot="5400000">
          <a:off x="3960656" y="2078009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-5400000">
        <a:off x="4003817" y="2108837"/>
        <a:ext cx="221966" cy="215801"/>
      </dsp:txXfrm>
    </dsp:sp>
    <dsp:sp modelId="{5B38D848-A899-4EAB-9C9A-D81C23896E38}">
      <dsp:nvSpPr>
        <dsp:cNvPr id="0" name=""/>
        <dsp:cNvSpPr/>
      </dsp:nvSpPr>
      <dsp:spPr>
        <a:xfrm>
          <a:off x="3374911" y="2468506"/>
          <a:ext cx="1479777" cy="82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Receive response</a:t>
          </a:r>
          <a:endParaRPr lang="ru-RU" sz="2000" kern="1200" dirty="0"/>
        </a:p>
      </dsp:txBody>
      <dsp:txXfrm>
        <a:off x="3398989" y="2492584"/>
        <a:ext cx="1431621" cy="773942"/>
      </dsp:txXfrm>
    </dsp:sp>
    <dsp:sp modelId="{D99ABFB5-13F0-4508-A10C-A040FF2EE30D}">
      <dsp:nvSpPr>
        <dsp:cNvPr id="0" name=""/>
        <dsp:cNvSpPr/>
      </dsp:nvSpPr>
      <dsp:spPr>
        <a:xfrm rot="5400000">
          <a:off x="3960656" y="3311157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-5400000">
        <a:off x="4003817" y="3341985"/>
        <a:ext cx="221966" cy="215801"/>
      </dsp:txXfrm>
    </dsp:sp>
    <dsp:sp modelId="{27B83E0B-9CAB-45DF-A74A-3E1D84341F6B}">
      <dsp:nvSpPr>
        <dsp:cNvPr id="0" name=""/>
        <dsp:cNvSpPr/>
      </dsp:nvSpPr>
      <dsp:spPr>
        <a:xfrm>
          <a:off x="3374911" y="3701654"/>
          <a:ext cx="1479777" cy="82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Close connection </a:t>
          </a:r>
          <a:endParaRPr lang="ru-RU" sz="2000" kern="1200" dirty="0"/>
        </a:p>
      </dsp:txBody>
      <dsp:txXfrm>
        <a:off x="3398989" y="3725732"/>
        <a:ext cx="1431621" cy="773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7584A-8532-40FA-9CA2-2EB4B9DB07D2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Listen on port</a:t>
          </a:r>
          <a:endParaRPr lang="ru-RU" sz="2000" kern="1200" dirty="0"/>
        </a:p>
      </dsp:txBody>
      <dsp:txXfrm>
        <a:off x="3418579" y="47912"/>
        <a:ext cx="1392440" cy="872063"/>
      </dsp:txXfrm>
    </dsp:sp>
    <dsp:sp modelId="{E7B49F3B-7B50-42EF-A423-86F5BF87F09D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B9831-6255-4F63-9752-A59348B1E077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Accept connection</a:t>
          </a:r>
          <a:endParaRPr lang="ru-RU" sz="2000" kern="1200" dirty="0"/>
        </a:p>
      </dsp:txBody>
      <dsp:txXfrm>
        <a:off x="5255482" y="1382500"/>
        <a:ext cx="1392440" cy="872063"/>
      </dsp:txXfrm>
    </dsp:sp>
    <dsp:sp modelId="{CE70956C-3FB0-449A-AD65-5BA60418C63D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4B82-D735-4A7A-9792-79B49792AA09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Receive request</a:t>
          </a:r>
          <a:endParaRPr lang="ru-RU" sz="2000" kern="1200" dirty="0"/>
        </a:p>
      </dsp:txBody>
      <dsp:txXfrm>
        <a:off x="4553847" y="3541909"/>
        <a:ext cx="1392440" cy="872063"/>
      </dsp:txXfrm>
    </dsp:sp>
    <dsp:sp modelId="{D3D71865-91C8-42A6-80BC-04D3102878EE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1D8D4-73C7-4BC9-9427-0EA25470A198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 response</a:t>
          </a:r>
          <a:endParaRPr lang="ru-RU" sz="2000" kern="1200" dirty="0"/>
        </a:p>
      </dsp:txBody>
      <dsp:txXfrm>
        <a:off x="2283311" y="3541909"/>
        <a:ext cx="1392440" cy="872063"/>
      </dsp:txXfrm>
    </dsp:sp>
    <dsp:sp modelId="{7D85DA16-C881-4EBC-B580-2C32CECBE553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A690A-6BEA-465B-9E6C-A3E55ED9FF87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Close connection</a:t>
          </a:r>
          <a:endParaRPr lang="ru-RU" sz="2000" kern="1200" dirty="0"/>
        </a:p>
      </dsp:txBody>
      <dsp:txXfrm>
        <a:off x="1581676" y="1382500"/>
        <a:ext cx="1392440" cy="872063"/>
      </dsp:txXfrm>
    </dsp:sp>
    <dsp:sp modelId="{E0C71CA3-1CC1-42CA-B997-30832A6F7E89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05.08.2014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05.08.2014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FEE52-4808-4B73-BEAB-F5653C51246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05.08.2014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mailto:pavel.dyadych@t-systems.com" TargetMode="External"/><Relationship Id="rId3" Type="http://schemas.openxmlformats.org/officeDocument/2006/relationships/hyperlink" Target="http://tutorials.jenkov.com/" TargetMode="External"/><Relationship Id="rId7" Type="http://schemas.openxmlformats.org/officeDocument/2006/relationships/hyperlink" Target="mailto:ruslan.sverchkov@gmail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mailto:ruslan.sverchkov@t-systems.com" TargetMode="External"/><Relationship Id="rId11" Type="http://schemas.openxmlformats.org/officeDocument/2006/relationships/image" Target="../media/image15.wmf"/><Relationship Id="rId5" Type="http://schemas.openxmlformats.org/officeDocument/2006/relationships/hyperlink" Target="http://www.amazon.com/First-Design-Patterns-Elisabeth-Freeman/dp/0596007124/" TargetMode="External"/><Relationship Id="rId10" Type="http://schemas.openxmlformats.org/officeDocument/2006/relationships/oleObject" Target="../embeddings/oleObject1.bin"/><Relationship Id="rId4" Type="http://schemas.openxmlformats.org/officeDocument/2006/relationships/hyperlink" Target="http://www.amazon.com/Effective-Java-Edition-Joshua-Bloch/dp/0321356683/ref=sr_1_1?ie=UTF8&amp;qid=1394467726&amp;sr=8-1&amp;keywords=effective+java" TargetMode="External"/><Relationship Id="rId9" Type="http://schemas.openxmlformats.org/officeDocument/2006/relationships/hyperlink" Target="mailto:revenforv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2014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</a:t>
            </a:r>
            <a:r>
              <a:rPr lang="en-US" dirty="0" smtClean="0"/>
              <a:t>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IO/NIO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of streams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Existence</a:t>
            </a:r>
          </a:p>
          <a:p>
            <a:pPr lvl="1"/>
            <a:r>
              <a:rPr lang="en-US" dirty="0" smtClean="0"/>
              <a:t>Access rights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Creating/Deleting</a:t>
            </a:r>
          </a:p>
          <a:p>
            <a:pPr lvl="1"/>
            <a:r>
              <a:rPr lang="en-US" dirty="0" smtClean="0"/>
              <a:t>So on</a:t>
            </a:r>
          </a:p>
          <a:p>
            <a:r>
              <a:rPr lang="en-US" dirty="0" smtClean="0"/>
              <a:t>RandomAccessFile</a:t>
            </a:r>
          </a:p>
          <a:p>
            <a:pPr lvl="1"/>
            <a:r>
              <a:rPr lang="en-US" dirty="0" smtClean="0"/>
              <a:t>Random access instead of sequential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Reader/Writer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Input/Output streams but for characters, not bytes</a:t>
            </a:r>
          </a:p>
          <a:p>
            <a:r>
              <a:rPr lang="en-US" dirty="0" smtClean="0"/>
              <a:t>Work with characters encodings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Serializable</a:t>
            </a:r>
          </a:p>
          <a:p>
            <a:r>
              <a:rPr lang="en-US" dirty="0" smtClean="0"/>
              <a:t>ObjectInputStream / ObjectOutputStream</a:t>
            </a:r>
          </a:p>
          <a:p>
            <a:r>
              <a:rPr lang="en-US" dirty="0" smtClean="0"/>
              <a:t>Serial UUID</a:t>
            </a:r>
          </a:p>
          <a:p>
            <a:r>
              <a:rPr lang="en-US" dirty="0" smtClean="0"/>
              <a:t>Joshua Bloch, Effective Java (2nd Edition)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IntegerInputStream</a:t>
            </a:r>
            <a:endParaRPr lang="en-US" dirty="0" smtClean="0"/>
          </a:p>
          <a:p>
            <a:r>
              <a:rPr lang="en-US" dirty="0" err="1" smtClean="0"/>
              <a:t>IntegerOutputStream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48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Communications protocol</a:t>
            </a:r>
          </a:p>
          <a:p>
            <a:r>
              <a:rPr lang="ru-RU" dirty="0" smtClean="0"/>
              <a:t>TCP/IP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TCP vs UDP</a:t>
            </a:r>
          </a:p>
          <a:p>
            <a:r>
              <a:rPr lang="en-US" dirty="0" smtClean="0"/>
              <a:t>Socket</a:t>
            </a:r>
          </a:p>
          <a:p>
            <a:r>
              <a:rPr lang="en-US" dirty="0" smtClean="0"/>
              <a:t>University course: “Computer networks”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229600" cy="4357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java.net.*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</a:p>
          <a:p>
            <a:r>
              <a:rPr lang="en-US" dirty="0" smtClean="0"/>
              <a:t>ServerSocket</a:t>
            </a:r>
          </a:p>
          <a:p>
            <a:r>
              <a:rPr lang="en-US" dirty="0" smtClean="0"/>
              <a:t>DatagramSocket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ClientSocket</a:t>
            </a:r>
            <a:endParaRPr lang="ru-RU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67544" y="112474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ServerSocket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8367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852936"/>
            <a:ext cx="7488832" cy="432048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The simplest questions are often the best (с)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design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- Server Roundtrips</a:t>
            </a:r>
          </a:p>
          <a:p>
            <a:r>
              <a:rPr lang="en-US" dirty="0" smtClean="0"/>
              <a:t>Demarcating the End of Requests and Responses</a:t>
            </a:r>
          </a:p>
          <a:p>
            <a:pPr lvl="1"/>
            <a:r>
              <a:rPr lang="en-US" dirty="0" smtClean="0"/>
              <a:t>Always send equal portions of data</a:t>
            </a:r>
          </a:p>
          <a:p>
            <a:pPr lvl="1"/>
            <a:r>
              <a:rPr lang="en-US" dirty="0" smtClean="0"/>
              <a:t>Send the length in bytes of the request in the beginning of the request</a:t>
            </a:r>
          </a:p>
          <a:p>
            <a:pPr lvl="1"/>
            <a:r>
              <a:rPr lang="en-US" dirty="0" smtClean="0"/>
              <a:t>Send an end-of-request marker after the request data</a:t>
            </a:r>
          </a:p>
          <a:p>
            <a:pPr lvl="1"/>
            <a:r>
              <a:rPr lang="en-US" dirty="0" smtClean="0"/>
              <a:t>Solve the problem in the lower level protocol, see HTTP Chunked encoding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servers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per connection</a:t>
            </a:r>
          </a:p>
          <a:p>
            <a:r>
              <a:rPr lang="en-US" dirty="0" smtClean="0"/>
              <a:t>Non-blocking I/O 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hello-world</a:t>
            </a:r>
          </a:p>
          <a:p>
            <a:r>
              <a:rPr lang="en-US" dirty="0" smtClean="0"/>
              <a:t>Client-server custom message</a:t>
            </a:r>
          </a:p>
          <a:p>
            <a:r>
              <a:rPr lang="en-US" dirty="0" smtClean="0"/>
              <a:t>Thread per connection server</a:t>
            </a:r>
          </a:p>
        </p:txBody>
      </p:sp>
    </p:spTree>
    <p:extLst>
      <p:ext uri="{BB962C8B-B14F-4D97-AF65-F5344CB8AC3E}">
        <p14:creationId xmlns:p14="http://schemas.microsoft.com/office/powerpoint/2010/main" val="1058794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738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</a:p>
          <a:p>
            <a:r>
              <a:rPr lang="en-US" dirty="0" smtClean="0"/>
              <a:t>Buffers</a:t>
            </a:r>
          </a:p>
          <a:p>
            <a:r>
              <a:rPr lang="en-US" dirty="0" smtClean="0"/>
              <a:t>Selectors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and Buffers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6264696" cy="406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and Buffers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352800" cy="319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4114800" cy="316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and Buffers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FileChannel</a:t>
            </a:r>
          </a:p>
          <a:p>
            <a:pPr lvl="1"/>
            <a:r>
              <a:rPr lang="en-US" dirty="0" smtClean="0"/>
              <a:t>DatagramChannel</a:t>
            </a:r>
          </a:p>
          <a:p>
            <a:pPr lvl="1"/>
            <a:r>
              <a:rPr lang="en-US" dirty="0" smtClean="0"/>
              <a:t>SocketChannel</a:t>
            </a:r>
          </a:p>
          <a:p>
            <a:pPr lvl="1"/>
            <a:r>
              <a:rPr lang="en-US" dirty="0" smtClean="0"/>
              <a:t>ServerSocketChannel</a:t>
            </a:r>
          </a:p>
          <a:p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ByteBuffer</a:t>
            </a:r>
          </a:p>
          <a:p>
            <a:pPr lvl="1"/>
            <a:r>
              <a:rPr lang="en-US" dirty="0" smtClean="0"/>
              <a:t>CharBuffer</a:t>
            </a:r>
          </a:p>
          <a:p>
            <a:pPr lvl="1"/>
            <a:r>
              <a:rPr lang="en-US" dirty="0" smtClean="0"/>
              <a:t>DoubleBuffer</a:t>
            </a:r>
          </a:p>
          <a:p>
            <a:pPr lvl="1"/>
            <a:r>
              <a:rPr lang="en-US" dirty="0" smtClean="0"/>
              <a:t>FloatBuffer</a:t>
            </a:r>
          </a:p>
          <a:p>
            <a:pPr lvl="1"/>
            <a:r>
              <a:rPr lang="en-US" dirty="0" smtClean="0"/>
              <a:t>IntBuffer</a:t>
            </a:r>
          </a:p>
          <a:p>
            <a:pPr lvl="1"/>
            <a:r>
              <a:rPr lang="en-US" dirty="0" smtClean="0"/>
              <a:t>LongBuffer</a:t>
            </a:r>
          </a:p>
          <a:p>
            <a:pPr lvl="1"/>
            <a:r>
              <a:rPr lang="en-US" dirty="0" smtClean="0"/>
              <a:t>ShortBuffer</a:t>
            </a:r>
          </a:p>
          <a:p>
            <a:pPr lvl="1"/>
            <a:r>
              <a:rPr lang="en-US" dirty="0" smtClean="0"/>
              <a:t>MappedByteBuffer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Buffers</a:t>
            </a:r>
            <a:endParaRPr lang="ru-RU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66498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transfer</a:t>
            </a:r>
          </a:p>
          <a:p>
            <a:pPr lvl="1"/>
            <a:r>
              <a:rPr lang="en-US" dirty="0" smtClean="0"/>
              <a:t>For exchanging data bypassing CPU</a:t>
            </a:r>
          </a:p>
          <a:p>
            <a:r>
              <a:rPr lang="en-US" dirty="0" smtClean="0">
                <a:cs typeface="Calibri" pitchFamily="34" charset="0"/>
              </a:rPr>
              <a:t>Memory mapped files</a:t>
            </a:r>
          </a:p>
          <a:p>
            <a:pPr lvl="1"/>
            <a:r>
              <a:rPr lang="en-US" dirty="0" smtClean="0">
                <a:ea typeface="Verdana" pitchFamily="34" charset="0"/>
                <a:cs typeface="Calibri" pitchFamily="34" charset="0"/>
              </a:rPr>
              <a:t>For very large files</a:t>
            </a:r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ea typeface="Verdana" pitchFamily="34" charset="0"/>
                <a:cs typeface="Calibri" pitchFamily="34" charset="0"/>
              </a:rPr>
              <a:t>Linear performance boost in case of frequent usage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Basics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980728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Read/write buffer structure</a:t>
            </a:r>
          </a:p>
          <a:p>
            <a:r>
              <a:rPr lang="en-US" dirty="0" smtClean="0"/>
              <a:t>Memory mapped file</a:t>
            </a:r>
          </a:p>
        </p:txBody>
      </p:sp>
    </p:spTree>
    <p:extLst>
      <p:ext uri="{BB962C8B-B14F-4D97-AF65-F5344CB8AC3E}">
        <p14:creationId xmlns:p14="http://schemas.microsoft.com/office/powerpoint/2010/main" val="151250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Non-blocking Sockets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SocketChannels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SocketChannel / ServerSocketChannel</a:t>
            </a:r>
          </a:p>
          <a:p>
            <a:r>
              <a:rPr lang="en-US" dirty="0" smtClean="0"/>
              <a:t>Logically identical to sockets</a:t>
            </a:r>
          </a:p>
          <a:p>
            <a:r>
              <a:rPr lang="en-US" dirty="0" smtClean="0"/>
              <a:t>Main feature is the non-blocking mode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Selector</a:t>
            </a:r>
            <a:endParaRPr lang="ru-RU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24744"/>
            <a:ext cx="5581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</a:p>
          <a:p>
            <a:r>
              <a:rPr lang="en-US" dirty="0" smtClean="0"/>
              <a:t>Accept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Write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SelectionKey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interest set</a:t>
            </a:r>
          </a:p>
          <a:p>
            <a:r>
              <a:rPr lang="en-US" dirty="0" smtClean="0"/>
              <a:t>The ready set</a:t>
            </a:r>
          </a:p>
          <a:p>
            <a:r>
              <a:rPr lang="en-US" dirty="0" smtClean="0"/>
              <a:t>The Channel</a:t>
            </a:r>
          </a:p>
          <a:p>
            <a:r>
              <a:rPr lang="en-US" dirty="0" smtClean="0"/>
              <a:t>The Selector</a:t>
            </a:r>
          </a:p>
          <a:p>
            <a:r>
              <a:rPr lang="en-US" dirty="0" smtClean="0"/>
              <a:t>An attached object (optional)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Reactor Pattern</a:t>
            </a:r>
            <a:endParaRPr lang="ru-RU" dirty="0"/>
          </a:p>
        </p:txBody>
      </p:sp>
      <p:pic>
        <p:nvPicPr>
          <p:cNvPr id="2050" name="Picture 2" descr="C:\Users\pdyadych\Downloads\fig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8"/>
          <a:stretch/>
        </p:blipFill>
        <p:spPr bwMode="auto">
          <a:xfrm>
            <a:off x="539552" y="1124744"/>
            <a:ext cx="7883404" cy="41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23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NIO client-server</a:t>
            </a:r>
          </a:p>
          <a:p>
            <a:r>
              <a:rPr lang="en-US" dirty="0" smtClean="0"/>
              <a:t>Non-blocking server</a:t>
            </a:r>
          </a:p>
        </p:txBody>
      </p:sp>
    </p:spTree>
    <p:extLst>
      <p:ext uri="{BB962C8B-B14F-4D97-AF65-F5344CB8AC3E}">
        <p14:creationId xmlns:p14="http://schemas.microsoft.com/office/powerpoint/2010/main" val="3244606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hlinkClick r:id="rId3"/>
              </a:rPr>
              <a:t>http://tutorials.jenkov.com/</a:t>
            </a:r>
            <a:endParaRPr lang="en-US" sz="2600" dirty="0" smtClean="0"/>
          </a:p>
          <a:p>
            <a:r>
              <a:rPr lang="en-US" sz="2600" dirty="0" smtClean="0">
                <a:hlinkClick r:id="rId4"/>
              </a:rPr>
              <a:t>http://www.amazon.com/Effective-Java-Edition-Joshua-Bloch</a:t>
            </a:r>
            <a:endParaRPr lang="en-US" sz="2600" dirty="0" smtClean="0"/>
          </a:p>
          <a:p>
            <a:r>
              <a:rPr lang="en-US" sz="2600" dirty="0" smtClean="0">
                <a:hlinkClick r:id="rId5"/>
              </a:rPr>
              <a:t>http://www.amazon.com/First-Design-Patterns-Elisabeth-Freeman</a:t>
            </a:r>
            <a:endParaRPr lang="en-US" sz="2600" dirty="0" smtClean="0"/>
          </a:p>
          <a:p>
            <a:r>
              <a:rPr lang="en-US" sz="2600" dirty="0" smtClean="0">
                <a:solidFill>
                  <a:schemeClr val="tx2"/>
                </a:solidFill>
                <a:hlinkClick r:id="rId6"/>
              </a:rPr>
              <a:t>ruslan.sverchkov@t-systems.com</a:t>
            </a:r>
            <a:r>
              <a:rPr lang="en-US" sz="2600" dirty="0" smtClean="0">
                <a:solidFill>
                  <a:schemeClr val="tx2"/>
                </a:solidFill>
              </a:rPr>
              <a:t>, </a:t>
            </a:r>
            <a:r>
              <a:rPr lang="en-US" sz="2600" dirty="0" smtClean="0">
                <a:solidFill>
                  <a:schemeClr val="tx2"/>
                </a:solidFill>
                <a:hlinkClick r:id="rId7"/>
              </a:rPr>
              <a:t>ruslan.sverchkov@gmail.com</a:t>
            </a:r>
            <a:endParaRPr lang="en-US" sz="2600" dirty="0" smtClean="0">
              <a:solidFill>
                <a:schemeClr val="tx2"/>
              </a:solidFill>
            </a:endParaRPr>
          </a:p>
          <a:p>
            <a:r>
              <a:rPr lang="en-US" sz="2600" dirty="0" smtClean="0">
                <a:solidFill>
                  <a:schemeClr val="tx2"/>
                </a:solidFill>
                <a:hlinkClick r:id="rId8"/>
              </a:rPr>
              <a:t>pavel.dyadych@t-systems.com</a:t>
            </a:r>
            <a:r>
              <a:rPr lang="en-US" sz="2600" dirty="0" smtClean="0">
                <a:solidFill>
                  <a:schemeClr val="tx2"/>
                </a:solidFill>
              </a:rPr>
              <a:t>, </a:t>
            </a:r>
            <a:r>
              <a:rPr lang="en-US" sz="2600" dirty="0" smtClean="0">
                <a:solidFill>
                  <a:schemeClr val="tx2"/>
                </a:solidFill>
                <a:hlinkClick r:id="rId9"/>
              </a:rPr>
              <a:t>revenforv@gmail.com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endParaRPr lang="en-US" sz="2600" dirty="0">
              <a:solidFill>
                <a:schemeClr val="tx2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26443"/>
              </p:ext>
            </p:extLst>
          </p:nvPr>
        </p:nvGraphicFramePr>
        <p:xfrm>
          <a:off x="3451225" y="4302125"/>
          <a:ext cx="97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10" imgW="978120" imgH="685800" progId="Package">
                  <p:embed/>
                </p:oleObj>
              </mc:Choice>
              <mc:Fallback>
                <p:oleObj name="Packager Shell Object" showAsIcon="1" r:id="rId10" imgW="978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51225" y="4302125"/>
                        <a:ext cx="977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/ Destination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r>
              <a:rPr lang="en-US" dirty="0" smtClean="0"/>
              <a:t>Network Connections</a:t>
            </a:r>
          </a:p>
          <a:p>
            <a:r>
              <a:rPr lang="en-US" dirty="0" smtClean="0"/>
              <a:t>In-memory Buffers (e.g. arrays)</a:t>
            </a:r>
          </a:p>
          <a:p>
            <a:r>
              <a:rPr lang="en-US" dirty="0" smtClean="0"/>
              <a:t>thousands of them…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of java IO hierarchy</a:t>
            </a:r>
          </a:p>
          <a:p>
            <a:r>
              <a:rPr lang="en-US" dirty="0" smtClean="0"/>
              <a:t>InputStream represents source</a:t>
            </a:r>
          </a:p>
          <a:p>
            <a:r>
              <a:rPr lang="en-US" dirty="0" smtClean="0"/>
              <a:t>OutputStream represents destination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485870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4005064"/>
            <a:ext cx="498589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InputStream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5536" y="69269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96136" y="5805264"/>
            <a:ext cx="29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is an abbreviation for InputStream </a:t>
            </a:r>
            <a:endParaRPr lang="ru-RU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OutputStream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544" y="76470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0112" y="5805264"/>
            <a:ext cx="318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is an abbreviation for OutputStream </a:t>
            </a:r>
            <a:endParaRPr lang="ru-RU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FilterStream</a:t>
            </a:r>
            <a:endParaRPr lang="ru-RU" dirty="0"/>
          </a:p>
        </p:txBody>
      </p:sp>
      <p:pic>
        <p:nvPicPr>
          <p:cNvPr id="7" name="Content Placeholder 6" descr="je0803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764704"/>
            <a:ext cx="6172200" cy="3405094"/>
          </a:xfrm>
        </p:spPr>
      </p:pic>
      <p:sp>
        <p:nvSpPr>
          <p:cNvPr id="8" name="TextBox 7"/>
          <p:cNvSpPr txBox="1"/>
          <p:nvPr/>
        </p:nvSpPr>
        <p:spPr>
          <a:xfrm>
            <a:off x="1547664" y="4437112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Read about: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Composition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Delegation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Decorator pattern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</a:t>
            </a:r>
            <a:endParaRPr lang="ru-RU" dirty="0"/>
          </a:p>
        </p:txBody>
      </p:sp>
      <p:pic>
        <p:nvPicPr>
          <p:cNvPr id="4" name="Content Placeholder 3" descr="IO_LayeredInp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8352928" cy="3886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3821</TotalTime>
  <Words>403</Words>
  <Application>Microsoft Office PowerPoint</Application>
  <PresentationFormat>On-screen Show (4:3)</PresentationFormat>
  <Paragraphs>159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lecture template</vt:lpstr>
      <vt:lpstr>Packager Shell Object</vt:lpstr>
      <vt:lpstr>Java Lecture #3  IO/NIO </vt:lpstr>
      <vt:lpstr>PowerPoint Presentation</vt:lpstr>
      <vt:lpstr>IO Basics</vt:lpstr>
      <vt:lpstr>Source / Destination</vt:lpstr>
      <vt:lpstr>Streams</vt:lpstr>
      <vt:lpstr>InputStream</vt:lpstr>
      <vt:lpstr>OutputStream</vt:lpstr>
      <vt:lpstr>FilterStream</vt:lpstr>
      <vt:lpstr>Buffering</vt:lpstr>
      <vt:lpstr>Outside of streams API</vt:lpstr>
      <vt:lpstr>Reader/Writer</vt:lpstr>
      <vt:lpstr>Serialization</vt:lpstr>
      <vt:lpstr>Example 1</vt:lpstr>
      <vt:lpstr>Sockets</vt:lpstr>
      <vt:lpstr>Basics</vt:lpstr>
      <vt:lpstr>Client/Server</vt:lpstr>
      <vt:lpstr>java.net.*</vt:lpstr>
      <vt:lpstr>ClientSocket</vt:lpstr>
      <vt:lpstr>ServerSocket</vt:lpstr>
      <vt:lpstr>Protocol design</vt:lpstr>
      <vt:lpstr>Multithreaded servers</vt:lpstr>
      <vt:lpstr>Example 2</vt:lpstr>
      <vt:lpstr>NIO</vt:lpstr>
      <vt:lpstr>NIO</vt:lpstr>
      <vt:lpstr>Channels and Buffers</vt:lpstr>
      <vt:lpstr>Channels and Buffers</vt:lpstr>
      <vt:lpstr>Channels and Buffers</vt:lpstr>
      <vt:lpstr>Buffers</vt:lpstr>
      <vt:lpstr>Features</vt:lpstr>
      <vt:lpstr>Example 3</vt:lpstr>
      <vt:lpstr>Non-blocking Sockets</vt:lpstr>
      <vt:lpstr>SocketChannels</vt:lpstr>
      <vt:lpstr>Selector</vt:lpstr>
      <vt:lpstr>Interest set</vt:lpstr>
      <vt:lpstr>SelectionKey</vt:lpstr>
      <vt:lpstr>Reactor Pattern</vt:lpstr>
      <vt:lpstr>Example 4</vt:lpstr>
      <vt:lpstr>Resources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Pavel Dyadych</cp:lastModifiedBy>
  <cp:revision>332</cp:revision>
  <cp:lastPrinted>2008-10-06T12:12:35Z</cp:lastPrinted>
  <dcterms:created xsi:type="dcterms:W3CDTF">2011-07-27T18:24:16Z</dcterms:created>
  <dcterms:modified xsi:type="dcterms:W3CDTF">2014-08-05T07:54:31Z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