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6" r:id="rId3"/>
    <p:sldId id="297" r:id="rId4"/>
    <p:sldId id="317" r:id="rId5"/>
    <p:sldId id="318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1" r:id="rId23"/>
    <p:sldId id="360" r:id="rId24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99"/>
    <a:srgbClr val="0033CC"/>
    <a:srgbClr val="0000FF"/>
    <a:srgbClr val="EDA95A"/>
    <a:srgbClr val="DDD674"/>
    <a:srgbClr val="BABD5A"/>
    <a:srgbClr val="64B9E4"/>
    <a:srgbClr val="427BAB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3" autoAdjust="0"/>
    <p:restoredTop sz="71644" autoAdjust="0"/>
  </p:normalViewPr>
  <p:slideViewPr>
    <p:cSldViewPr>
      <p:cViewPr>
        <p:scale>
          <a:sx n="100" d="100"/>
          <a:sy n="100" d="100"/>
        </p:scale>
        <p:origin x="-360" y="-30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16.02.2015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16.02.2015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16.02.2015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16.02.2015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16.02.2015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16.02.2015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16.02.2015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JSTL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&lt;c:forEach&gt; [1]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722" y="980728"/>
            <a:ext cx="630434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&lt;c:forEach&gt; [2]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7811116" cy="29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&lt;c:forEach&gt; [3] </a:t>
            </a:r>
            <a:r>
              <a:rPr lang="en-US" dirty="0" err="1" smtClean="0"/>
              <a:t>varStatus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5058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&lt;c:if&gt;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7683829" cy="394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&lt;c:choose&gt;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764704"/>
            <a:ext cx="7034374" cy="38982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&lt;c:set&gt; [1]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173" y="908720"/>
            <a:ext cx="6513522" cy="430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&lt;c:set&gt; [2]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6387349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&lt;c:remove&gt;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7884595" cy="39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including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r>
              <a:rPr lang="en-US" dirty="0" smtClean="0"/>
              <a:t>&lt;%@ include file = “header.html” %&gt; static, in translation time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 = “header.jsp” /&gt; dynamic, in request time</a:t>
            </a:r>
          </a:p>
          <a:p>
            <a:r>
              <a:rPr lang="en-US" dirty="0" smtClean="0"/>
              <a:t>&lt;c:import </a:t>
            </a:r>
            <a:r>
              <a:rPr lang="en-US" dirty="0" err="1" smtClean="0"/>
              <a:t>url</a:t>
            </a:r>
            <a:r>
              <a:rPr lang="en-US" dirty="0" smtClean="0"/>
              <a:t> = “header.jsp” /&gt; dynamic, in request time.</a:t>
            </a:r>
          </a:p>
          <a:p>
            <a:endParaRPr lang="en-US" dirty="0" smtClean="0"/>
          </a:p>
          <a:p>
            <a:r>
              <a:rPr lang="en-US" dirty="0" smtClean="0"/>
              <a:t>Last one is more powerful and flexible.</a:t>
            </a:r>
          </a:p>
          <a:p>
            <a:r>
              <a:rPr lang="en-US" dirty="0" smtClean="0"/>
              <a:t>Could be used to retrieve the content from outside of the container.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&lt;c:import&gt;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27929"/>
            <a:ext cx="6821338" cy="486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(EL)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395536" y="836712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Expression Language (EL)</a:t>
            </a:r>
            <a:r>
              <a:rPr lang="ru-RU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– скриптовый язык выражений, который позволяет получить доступ к Java компонентам (JavaBeans) из JSP. 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Синтаксис: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${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expr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Используется как в статическом тексте, так и для задания атрибутов тегов:</a:t>
            </a:r>
            <a:endParaRPr lang="ru-RU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 descr="screenshot.3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564904"/>
            <a:ext cx="851225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if cookies disabled?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497" y="850305"/>
            <a:ext cx="7030897" cy="473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6" name="Picture 5" descr="screenshot.3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9" y="1124744"/>
            <a:ext cx="8082121" cy="395013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pic>
        <p:nvPicPr>
          <p:cNvPr id="5" name="Picture 4" descr="screenshot.3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24617"/>
            <a:ext cx="8733334" cy="876191"/>
          </a:xfrm>
          <a:prstGeom prst="rect">
            <a:avLst/>
          </a:prstGeom>
        </p:spPr>
      </p:pic>
      <p:pic>
        <p:nvPicPr>
          <p:cNvPr id="7" name="Picture 6" descr="screenshot.3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2" y="1753062"/>
            <a:ext cx="8685715" cy="523810"/>
          </a:xfrm>
          <a:prstGeom prst="rect">
            <a:avLst/>
          </a:prstGeom>
        </p:spPr>
      </p:pic>
      <p:pic>
        <p:nvPicPr>
          <p:cNvPr id="8" name="Picture 7" descr="screenshot.3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66" y="2329126"/>
            <a:ext cx="8666667" cy="523810"/>
          </a:xfrm>
          <a:prstGeom prst="rect">
            <a:avLst/>
          </a:prstGeom>
        </p:spPr>
      </p:pic>
      <p:pic>
        <p:nvPicPr>
          <p:cNvPr id="9" name="Picture 8" descr="screenshot.3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66" y="2887302"/>
            <a:ext cx="8666667" cy="685714"/>
          </a:xfrm>
          <a:prstGeom prst="rect">
            <a:avLst/>
          </a:prstGeom>
        </p:spPr>
      </p:pic>
      <p:pic>
        <p:nvPicPr>
          <p:cNvPr id="10" name="Picture 9" descr="screenshot.32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142" y="3588334"/>
            <a:ext cx="8685715" cy="704762"/>
          </a:xfrm>
          <a:prstGeom prst="rect">
            <a:avLst/>
          </a:prstGeom>
        </p:spPr>
      </p:pic>
      <p:pic>
        <p:nvPicPr>
          <p:cNvPr id="11" name="Picture 10" descr="screenshot.32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241" y="4373216"/>
            <a:ext cx="8695239" cy="1000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Создание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custom tags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(EL)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5" name="Picture 4" descr="screenshot.3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36712"/>
            <a:ext cx="8733334" cy="44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(EL)</a:t>
            </a:r>
            <a:r>
              <a:rPr lang="en-US" dirty="0" smtClean="0">
                <a:cs typeface="Calibri" pitchFamily="34" charset="0"/>
              </a:rPr>
              <a:t/>
            </a:r>
            <a:br>
              <a:rPr lang="en-US" dirty="0" smtClean="0">
                <a:cs typeface="Calibri" pitchFamily="34" charset="0"/>
              </a:rPr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8" name="Picture 7" descr="screenshot.3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764704"/>
            <a:ext cx="8784976" cy="44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23528" y="908720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JSTL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JavaServer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Pages Standard Tag Library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 — </a:t>
            </a:r>
            <a:endParaRPr lang="ru-RU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переводе с английского «стандартная библиотека тегов 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JSP».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/>
            <a:endParaRPr lang="ru-RU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JSTL является альтернативой такому виду встроенной в JSP логики, как скриплеты, то есть прямые вставки Java кода. Использование стандартизованного множества тегов предпочтительнее, поскольку получаемый код легче поддерживать и проще отделять бизнес-логику от логики отображения.</a:t>
            </a:r>
            <a:endParaRPr lang="ru-RU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 descr="screenshot.3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24944"/>
            <a:ext cx="7472561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 Core Tags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3528" y="536484"/>
            <a:ext cx="8424936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5713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3" name="Picture 12" descr="screenshot.3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42177"/>
            <a:ext cx="5896924" cy="5186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&lt;c:out&gt; [1]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55" y="1152335"/>
            <a:ext cx="8040893" cy="134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81466"/>
            <a:ext cx="5904656" cy="121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&lt;c:out&gt; [2]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403604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3570" y="980728"/>
            <a:ext cx="41840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205016"/>
            <a:ext cx="4536504" cy="137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951395"/>
            <a:ext cx="4176464" cy="20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12100"/>
            <a:ext cx="6461869" cy="531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3052</TotalTime>
  <Words>209</Words>
  <Application>Microsoft Office PowerPoint</Application>
  <PresentationFormat>On-screen Show (4:3)</PresentationFormat>
  <Paragraphs>66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lecture template</vt:lpstr>
      <vt:lpstr>Java Lecture   JSTL </vt:lpstr>
      <vt:lpstr>Expression Language (EL)</vt:lpstr>
      <vt:lpstr>Expression Language (EL) </vt:lpstr>
      <vt:lpstr>Expression Language (EL) </vt:lpstr>
      <vt:lpstr>JSTL</vt:lpstr>
      <vt:lpstr>JSTL Core Tags</vt:lpstr>
      <vt:lpstr>&lt;c:out&gt; [1]</vt:lpstr>
      <vt:lpstr>&lt;c:out&gt; [2]</vt:lpstr>
      <vt:lpstr>Problem</vt:lpstr>
      <vt:lpstr>&lt;c:forEach&gt; [1]</vt:lpstr>
      <vt:lpstr>&lt;c:forEach&gt; [2]</vt:lpstr>
      <vt:lpstr>&lt;c:forEach&gt; [3] varStatus properties</vt:lpstr>
      <vt:lpstr>&lt;c:if&gt;</vt:lpstr>
      <vt:lpstr>&lt;c:choose&gt;</vt:lpstr>
      <vt:lpstr>&lt;c:set&gt; [1]</vt:lpstr>
      <vt:lpstr>&lt;c:set&gt; [2]</vt:lpstr>
      <vt:lpstr>&lt;c:remove&gt;</vt:lpstr>
      <vt:lpstr>Content including</vt:lpstr>
      <vt:lpstr>&lt;c:import&gt;</vt:lpstr>
      <vt:lpstr>What to do if cookies disabled?</vt:lpstr>
      <vt:lpstr>JSTL Functions</vt:lpstr>
      <vt:lpstr>JSTL Functions</vt:lpstr>
      <vt:lpstr>Задание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Bragin Vitaly</cp:lastModifiedBy>
  <cp:revision>356</cp:revision>
  <cp:lastPrinted>2008-10-06T12:12:35Z</cp:lastPrinted>
  <dcterms:created xsi:type="dcterms:W3CDTF">2011-07-27T18:24:16Z</dcterms:created>
  <dcterms:modified xsi:type="dcterms:W3CDTF">2015-02-16T09:53:31Z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