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66" r:id="rId3"/>
    <p:sldId id="277" r:id="rId4"/>
    <p:sldId id="279" r:id="rId5"/>
    <p:sldId id="280" r:id="rId6"/>
    <p:sldId id="281" r:id="rId7"/>
    <p:sldId id="278" r:id="rId8"/>
  </p:sldIdLst>
  <p:sldSz cx="9144000" cy="6858000" type="screen4x3"/>
  <p:notesSz cx="6858000" cy="9144000"/>
  <p:embeddedFontLst>
    <p:embeddedFont>
      <p:font typeface="Arial Narrow" panose="020B0606020202030204" pitchFamily="3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2124" y="-8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296082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bg>
      <p:bgPr>
        <a:solidFill>
          <a:schemeClr val="l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hape 12"/>
          <p:cNvPicPr preferRelativeResize="0"/>
          <p:nvPr/>
        </p:nvPicPr>
        <p:blipFill rotWithShape="1">
          <a:blip r:embed="rId2">
            <a:alphaModFix/>
          </a:blip>
          <a:srcRect t="14970"/>
          <a:stretch/>
        </p:blipFill>
        <p:spPr>
          <a:xfrm>
            <a:off x="2771775" y="0"/>
            <a:ext cx="5821363" cy="655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304801" y="3603028"/>
            <a:ext cx="4123183" cy="1554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301038" y="6602413"/>
            <a:ext cx="539749" cy="1444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Shape 15"/>
          <p:cNvPicPr preferRelativeResize="0"/>
          <p:nvPr/>
        </p:nvPicPr>
        <p:blipFill rotWithShape="1">
          <a:blip r:embed="rId3">
            <a:alphaModFix/>
          </a:blip>
          <a:srcRect r="83" b="1209"/>
          <a:stretch/>
        </p:blipFill>
        <p:spPr>
          <a:xfrm>
            <a:off x="304800" y="5929330"/>
            <a:ext cx="8524874" cy="58737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304800" y="5949280"/>
            <a:ext cx="8532812" cy="2814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582613" marR="0" lvl="1" indent="-1317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941388" marR="0" lvl="2" indent="-13493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209675" marR="0" lvl="3" indent="-476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1662113" marR="0" lvl="4" indent="-1444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119313" marR="0" lvl="5" indent="-1444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76513" marR="0" lvl="6" indent="-1444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033713" marR="0" lvl="7" indent="-1444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490913" marR="0" lvl="8" indent="-1444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304800" y="88776"/>
            <a:ext cx="8532812" cy="4599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 rot="5400000">
            <a:off x="1942914" y="-873410"/>
            <a:ext cx="5256583" cy="85328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2250" marR="0" lvl="0" indent="-127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582613" marR="0" lvl="1" indent="-1317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941388" marR="0" lvl="2" indent="-13493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209675" marR="0" lvl="3" indent="-476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1662113" marR="0" lvl="4" indent="-1444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119313" marR="0" lvl="5" indent="-1444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76513" marR="0" lvl="6" indent="-1444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033713" marR="0" lvl="7" indent="-1444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490913" marR="0" lvl="8" indent="-1444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301038" y="6602413"/>
            <a:ext cx="539749" cy="1444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 rot="5400000">
            <a:off x="4952206" y="2058193"/>
            <a:ext cx="5638800" cy="21320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 rot="5400000">
            <a:off x="609600" y="0"/>
            <a:ext cx="5638800" cy="624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2250" marR="0" lvl="0" indent="-127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582613" marR="0" lvl="1" indent="-1317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941388" marR="0" lvl="2" indent="-13493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209675" marR="0" lvl="3" indent="-476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1662113" marR="0" lvl="4" indent="-1444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119313" marR="0" lvl="5" indent="-1444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76513" marR="0" lvl="6" indent="-1444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033713" marR="0" lvl="7" indent="-1444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490913" marR="0" lvl="8" indent="-1444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301038" y="6602413"/>
            <a:ext cx="539749" cy="1444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04800" y="88776"/>
            <a:ext cx="8532812" cy="4599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04800" y="764704"/>
            <a:ext cx="8532812" cy="52565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2250" marR="0" lvl="0" indent="-127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582613" marR="0" lvl="1" indent="-1317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941388" marR="0" lvl="2" indent="-13493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209675" marR="0" lvl="3" indent="-476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1662113" marR="0" lvl="4" indent="-1444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119313" marR="0" lvl="5" indent="-1444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76513" marR="0" lvl="6" indent="-1444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033713" marR="0" lvl="7" indent="-1444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490913" marR="0" lvl="8" indent="-1444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301038" y="6602413"/>
            <a:ext cx="539749" cy="1444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Заголовок раздела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301038" y="6602413"/>
            <a:ext cx="539749" cy="1444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Два объекта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04800" y="88776"/>
            <a:ext cx="8532812" cy="4599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04800" y="1485900"/>
            <a:ext cx="4189413" cy="445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2250" marR="0" lvl="0" indent="-889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582613" marR="0" lvl="1" indent="-11271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941388" marR="0" lvl="2" indent="-13493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209675" marR="0" lvl="3" indent="-5715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1662113" marR="0" lvl="4" indent="-153988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119313" marR="0" lvl="5" indent="-153988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76513" marR="0" lvl="6" indent="-153988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033713" marR="0" lvl="7" indent="-153988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490913" marR="0" lvl="8" indent="-153987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646612" y="1485900"/>
            <a:ext cx="4190999" cy="445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2250" marR="0" lvl="0" indent="-889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582613" marR="0" lvl="1" indent="-11271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941388" marR="0" lvl="2" indent="-13493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209675" marR="0" lvl="3" indent="-5715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1662113" marR="0" lvl="4" indent="-153988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119313" marR="0" lvl="5" indent="-153988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76513" marR="0" lvl="6" indent="-153988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033713" marR="0" lvl="7" indent="-153988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490913" marR="0" lvl="8" indent="-153987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301038" y="6602413"/>
            <a:ext cx="539749" cy="1444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2250" marR="0" lvl="0" indent="-1079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582613" marR="0" lvl="1" indent="-1317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941388" marR="0" lvl="2" indent="-144462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209675" marR="0" lvl="3" indent="-6667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1662113" marR="0" lvl="4" indent="-16351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119313" marR="0" lvl="5" indent="-16351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76513" marR="0" lvl="6" indent="-16351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033713" marR="0" lvl="7" indent="-16351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490913" marR="0" lvl="8" indent="-16351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2250" marR="0" lvl="0" indent="-1079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582613" marR="0" lvl="1" indent="-1317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941388" marR="0" lvl="2" indent="-144462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209675" marR="0" lvl="3" indent="-6667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1662113" marR="0" lvl="4" indent="-16351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119313" marR="0" lvl="5" indent="-16351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76513" marR="0" lvl="6" indent="-16351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033713" marR="0" lvl="7" indent="-16351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490913" marR="0" lvl="8" indent="-16351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301038" y="6602413"/>
            <a:ext cx="539749" cy="1444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304800" y="88776"/>
            <a:ext cx="8532812" cy="4599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dt" idx="10"/>
          </p:nvPr>
        </p:nvSpPr>
        <p:spPr>
          <a:xfrm>
            <a:off x="7269163" y="6602413"/>
            <a:ext cx="809624" cy="144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ftr" idx="11"/>
          </p:nvPr>
        </p:nvSpPr>
        <p:spPr>
          <a:xfrm>
            <a:off x="989012" y="6602413"/>
            <a:ext cx="6607174" cy="193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301038" y="6602413"/>
            <a:ext cx="539749" cy="1444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301038" y="6602413"/>
            <a:ext cx="539749" cy="1444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2250" marR="0" lvl="0" indent="-698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582613" marR="0" lvl="1" indent="-93662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941388" marR="0" lvl="2" indent="-11588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209675" marR="0" lvl="3" indent="-476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1662113" marR="0" lvl="4" indent="-1444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119313" marR="0" lvl="5" indent="-1444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76513" marR="0" lvl="6" indent="-1444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033713" marR="0" lvl="7" indent="-1444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490913" marR="0" lvl="8" indent="-1444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301038" y="6602413"/>
            <a:ext cx="539749" cy="1444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301038" y="6602413"/>
            <a:ext cx="539749" cy="1444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04800" y="88776"/>
            <a:ext cx="8532812" cy="4599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301038" y="6602413"/>
            <a:ext cx="539749" cy="1444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304800" y="764704"/>
            <a:ext cx="8532812" cy="52565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2250" marR="0" lvl="0" indent="-127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582613" marR="0" lvl="1" indent="-1317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941388" marR="0" lvl="2" indent="-13493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209675" marR="0" lvl="3" indent="-476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1662113" marR="0" lvl="4" indent="-1444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119313" marR="0" lvl="5" indent="-1444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76513" marR="0" lvl="6" indent="-1444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033713" marR="0" lvl="7" indent="-1444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490913" marR="0" lvl="8" indent="-1444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x="304800" y="476672"/>
            <a:ext cx="8532812" cy="0"/>
          </a:xfrm>
          <a:prstGeom prst="straightConnector1">
            <a:avLst/>
          </a:prstGeom>
          <a:solidFill>
            <a:schemeClr val="lt2"/>
          </a:solidFill>
          <a:ln w="127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" name="Shape 10"/>
          <p:cNvPicPr preferRelativeResize="0"/>
          <p:nvPr/>
        </p:nvPicPr>
        <p:blipFill rotWithShape="1">
          <a:blip r:embed="rId13">
            <a:alphaModFix/>
          </a:blip>
          <a:srcRect r="83" b="1209"/>
          <a:stretch/>
        </p:blipFill>
        <p:spPr>
          <a:xfrm>
            <a:off x="304800" y="5929330"/>
            <a:ext cx="8524874" cy="58737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RestTesting/rest/car/Bentle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250825" y="3068638"/>
            <a:ext cx="8532812" cy="2448593"/>
          </a:xfrm>
          <a:prstGeom prst="rect">
            <a:avLst/>
          </a:prstGeom>
          <a:noFill/>
          <a:ln>
            <a:noFill/>
          </a:ln>
        </p:spPr>
        <p:txBody>
          <a:bodyPr lIns="216000" tIns="12600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dirty="0" smtClean="0"/>
              <a:t>JAX-RS practice</a:t>
            </a:r>
            <a:endParaRPr lang="en-US" sz="3200" b="0" i="0" u="none" strike="noStrike" cap="none" dirty="0">
              <a:solidFill>
                <a:schemeClr val="dk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305593" y="5904655"/>
            <a:ext cx="8532812" cy="332656"/>
          </a:xfrm>
          <a:prstGeom prst="rect">
            <a:avLst/>
          </a:prstGeom>
          <a:noFill/>
          <a:ln>
            <a:noFill/>
          </a:ln>
        </p:spPr>
        <p:txBody>
          <a:bodyPr lIns="234000" tIns="0" rIns="0" bIns="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Noto Sans Symbols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Saint Petersburg, 2016</a:t>
            </a:r>
          </a:p>
          <a:p>
            <a:pPr marL="0" marR="0" lvl="0" indent="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Noto Sans Symbols"/>
              <a:buNone/>
            </a:pPr>
            <a:endParaRPr sz="16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304800" y="88776"/>
            <a:ext cx="8532812" cy="45990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0" i="0" u="none" strike="noStrike" cap="none" dirty="0" err="1" smtClean="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Практика</a:t>
            </a:r>
            <a:r>
              <a:rPr lang="en-US" sz="2800" b="0" i="0" u="none" strike="noStrike" cap="none" dirty="0" smtClean="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: </a:t>
            </a:r>
            <a:r>
              <a:rPr lang="en-US" dirty="0" smtClean="0"/>
              <a:t>maven</a:t>
            </a:r>
            <a:r>
              <a:rPr lang="en-US" sz="2800" b="0" i="0" u="none" strike="noStrike" cap="none" dirty="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	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304800" y="764704"/>
            <a:ext cx="8532812" cy="52565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 sz="1800" b="1" i="0" u="none" strike="noStrike" cap="none" dirty="0" err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Генерируем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maven-based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проект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.</a:t>
            </a:r>
          </a:p>
          <a:p>
            <a:pPr marL="358775" marR="0" lvl="2" indent="-317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Noto Sans Symbols"/>
              <a:buNone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mvn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archetype:generate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-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DgroupId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=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com.tsystems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-</a:t>
            </a:r>
            <a:r>
              <a:rPr lang="en-US" sz="1600" b="0" i="0" u="none" strike="noStrike" cap="none" dirty="0" err="1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DartifactId</a:t>
            </a:r>
            <a:r>
              <a:rPr lang="en-US" sz="1600" b="0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=</a:t>
            </a:r>
            <a:r>
              <a:rPr lang="en-US" sz="1600" dirty="0" err="1" smtClean="0"/>
              <a:t>RestTesting</a:t>
            </a:r>
            <a:r>
              <a:rPr lang="en-US" sz="1600" b="0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-</a:t>
            </a:r>
            <a:r>
              <a:rPr lang="en-US" sz="1600" b="0" i="0" u="none" strike="noStrike" cap="none" dirty="0" err="1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DarchetypeArtifactId</a:t>
            </a:r>
            <a:r>
              <a:rPr lang="en-US" sz="1600" b="0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=maven-archetype-</a:t>
            </a:r>
            <a:r>
              <a:rPr lang="en-US" sz="1600" b="0" i="0" u="none" strike="noStrike" cap="none" dirty="0" err="1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webapp</a:t>
            </a:r>
            <a:r>
              <a:rPr lang="en-US" sz="1600" b="0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-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DinteractiveMode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=false</a:t>
            </a:r>
          </a:p>
          <a:p>
            <a:pPr marL="342900" indent="-342900">
              <a:spcBef>
                <a:spcPts val="450"/>
              </a:spcBef>
            </a:pPr>
            <a:r>
              <a:rPr lang="en-US" sz="1800" b="1" i="0" u="none" strike="noStrike" cap="none" dirty="0" err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Подключаем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ru-RU" sz="1800" b="1" dirty="0" smtClean="0"/>
              <a:t>зависимости</a:t>
            </a:r>
            <a:r>
              <a:rPr lang="en-US" sz="1800" b="1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.</a:t>
            </a:r>
            <a:endParaRPr lang="en-US" sz="1800" b="1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360363" marR="0" lvl="1" indent="-476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Noto Sans Symbols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222250" marR="0" lvl="1" indent="-222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	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8301038" y="6602413"/>
            <a:ext cx="539749" cy="1444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C:\Users\gurikh\Documents\Work\JavaSchool\REST_lection\po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060848"/>
            <a:ext cx="3581400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304800" y="88776"/>
            <a:ext cx="8532812" cy="45990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ru-RU" sz="2800" b="0" i="0" u="none" strike="noStrike" cap="none" dirty="0" smtClean="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Практика</a:t>
            </a:r>
            <a:r>
              <a:rPr lang="en-US" sz="2800" b="0" i="0" u="none" strike="noStrike" cap="none" dirty="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	</a:t>
            </a:r>
          </a:p>
        </p:txBody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304800" y="764704"/>
            <a:ext cx="8532812" cy="52565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ru-RU" sz="1800" b="1" dirty="0" smtClean="0"/>
              <a:t>Конфигурируем </a:t>
            </a:r>
            <a:r>
              <a:rPr lang="en-US" sz="1800" b="1" dirty="0" smtClean="0"/>
              <a:t>web.xml.</a:t>
            </a:r>
            <a:endParaRPr lang="en-US" sz="1800" b="1" dirty="0"/>
          </a:p>
        </p:txBody>
      </p:sp>
      <p:sp>
        <p:nvSpPr>
          <p:cNvPr id="233" name="Shape 233"/>
          <p:cNvSpPr txBox="1">
            <a:spLocks noGrp="1"/>
          </p:cNvSpPr>
          <p:nvPr>
            <p:ph type="sldNum" idx="12"/>
          </p:nvPr>
        </p:nvSpPr>
        <p:spPr>
          <a:xfrm>
            <a:off x="8301038" y="6602413"/>
            <a:ext cx="539749" cy="1444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0" name="Picture 2" descr="C:\Users\gurikh\Documents\Work\JavaSchool\REST_lection\we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92674"/>
            <a:ext cx="5324475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304800" y="88776"/>
            <a:ext cx="8532812" cy="45990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ru-RU" sz="2800" b="0" i="0" u="none" strike="noStrike" cap="none" dirty="0" smtClean="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Практика</a:t>
            </a:r>
            <a:r>
              <a:rPr lang="en-US" sz="2800" b="0" i="0" u="none" strike="noStrike" cap="none" dirty="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	</a:t>
            </a:r>
          </a:p>
        </p:txBody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304800" y="764704"/>
            <a:ext cx="8532812" cy="52565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ru-RU" sz="1800" b="1" dirty="0" smtClean="0"/>
              <a:t>Создаём </a:t>
            </a:r>
            <a:r>
              <a:rPr lang="en-US" sz="1800" b="1" dirty="0" smtClean="0"/>
              <a:t>entity-</a:t>
            </a:r>
            <a:r>
              <a:rPr lang="ru-RU" sz="1800" b="1" dirty="0" smtClean="0"/>
              <a:t>класс + геттеры</a:t>
            </a:r>
            <a:r>
              <a:rPr lang="en-US" sz="1800" b="1" dirty="0" smtClean="0"/>
              <a:t>/</a:t>
            </a:r>
            <a:r>
              <a:rPr lang="ru-RU" sz="1800" b="1" dirty="0" smtClean="0"/>
              <a:t>сеттеры</a:t>
            </a:r>
            <a:r>
              <a:rPr lang="en-US" sz="1800" b="1" dirty="0" smtClean="0"/>
              <a:t>.</a:t>
            </a:r>
            <a:endParaRPr lang="ru-RU" sz="1800" b="1" dirty="0" smtClean="0"/>
          </a:p>
          <a:p>
            <a:pPr marL="342900" indent="-342900">
              <a:spcBef>
                <a:spcPts val="0"/>
              </a:spcBef>
            </a:pPr>
            <a:endParaRPr lang="en-US" sz="1800" b="1" dirty="0"/>
          </a:p>
        </p:txBody>
      </p:sp>
      <p:sp>
        <p:nvSpPr>
          <p:cNvPr id="233" name="Shape 233"/>
          <p:cNvSpPr txBox="1">
            <a:spLocks noGrp="1"/>
          </p:cNvSpPr>
          <p:nvPr>
            <p:ph type="sldNum" idx="12"/>
          </p:nvPr>
        </p:nvSpPr>
        <p:spPr>
          <a:xfrm>
            <a:off x="8301038" y="6602413"/>
            <a:ext cx="539749" cy="1444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4" name="Picture 2" descr="C:\Users\gurikh\Documents\Work\JavaSchool\REST_lection\ca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88993"/>
            <a:ext cx="3648075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64698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304800" y="88776"/>
            <a:ext cx="8532812" cy="45990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ru-RU" sz="2800" b="0" i="0" u="none" strike="noStrike" cap="none" dirty="0" smtClean="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Практика</a:t>
            </a:r>
            <a:r>
              <a:rPr lang="en-US" sz="2800" b="0" i="0" u="none" strike="noStrike" cap="none" dirty="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	</a:t>
            </a:r>
          </a:p>
        </p:txBody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304800" y="764704"/>
            <a:ext cx="8532812" cy="52565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ru-RU" sz="1800" b="1" dirty="0" smtClean="0"/>
              <a:t>Создаём сервис</a:t>
            </a:r>
            <a:r>
              <a:rPr lang="en-US" sz="1800" b="1" dirty="0" smtClean="0"/>
              <a:t>.</a:t>
            </a:r>
            <a:endParaRPr lang="ru-RU" sz="1800" b="1" dirty="0" smtClean="0"/>
          </a:p>
          <a:p>
            <a:pPr marL="342900" indent="-342900">
              <a:spcBef>
                <a:spcPts val="0"/>
              </a:spcBef>
            </a:pPr>
            <a:endParaRPr lang="ru-RU" sz="1800" b="1" dirty="0"/>
          </a:p>
          <a:p>
            <a:pPr marL="342900" indent="-342900">
              <a:spcBef>
                <a:spcPts val="0"/>
              </a:spcBef>
            </a:pPr>
            <a:endParaRPr lang="ru-RU" sz="1800" b="1" dirty="0" smtClean="0"/>
          </a:p>
          <a:p>
            <a:pPr marL="342900" indent="-342900">
              <a:spcBef>
                <a:spcPts val="0"/>
              </a:spcBef>
            </a:pPr>
            <a:endParaRPr lang="ru-RU" sz="1800" b="1" dirty="0"/>
          </a:p>
          <a:p>
            <a:pPr marL="342900" indent="-342900">
              <a:spcBef>
                <a:spcPts val="0"/>
              </a:spcBef>
            </a:pPr>
            <a:endParaRPr lang="ru-RU" sz="1800" b="1" dirty="0" smtClean="0"/>
          </a:p>
          <a:p>
            <a:pPr marL="342900" indent="-342900">
              <a:spcBef>
                <a:spcPts val="0"/>
              </a:spcBef>
            </a:pPr>
            <a:endParaRPr lang="ru-RU" sz="1800" b="1" dirty="0"/>
          </a:p>
          <a:p>
            <a:pPr marL="342900" indent="-342900">
              <a:spcBef>
                <a:spcPts val="0"/>
              </a:spcBef>
            </a:pPr>
            <a:endParaRPr lang="ru-RU" sz="1800" b="1" dirty="0" smtClean="0"/>
          </a:p>
          <a:p>
            <a:pPr marL="342900" indent="-342900">
              <a:spcBef>
                <a:spcPts val="0"/>
              </a:spcBef>
            </a:pPr>
            <a:endParaRPr lang="ru-RU" sz="1800" b="1" dirty="0"/>
          </a:p>
          <a:p>
            <a:pPr marL="342900" indent="-342900">
              <a:spcBef>
                <a:spcPts val="0"/>
              </a:spcBef>
            </a:pPr>
            <a:endParaRPr lang="ru-RU" sz="1800" b="1" dirty="0" smtClean="0"/>
          </a:p>
          <a:p>
            <a:pPr marL="342900" indent="-342900">
              <a:spcBef>
                <a:spcPts val="0"/>
              </a:spcBef>
            </a:pPr>
            <a:endParaRPr lang="ru-RU" sz="1800" b="1" dirty="0"/>
          </a:p>
          <a:p>
            <a:pPr marL="342900" indent="-342900">
              <a:spcBef>
                <a:spcPts val="0"/>
              </a:spcBef>
            </a:pPr>
            <a:endParaRPr lang="ru-RU" sz="1800" b="1" dirty="0" smtClean="0"/>
          </a:p>
          <a:p>
            <a:pPr marL="342900" indent="-342900">
              <a:spcBef>
                <a:spcPts val="0"/>
              </a:spcBef>
            </a:pPr>
            <a:endParaRPr lang="ru-RU" sz="1800" b="1" dirty="0"/>
          </a:p>
          <a:p>
            <a:pPr marL="342900" indent="-342900">
              <a:spcBef>
                <a:spcPts val="0"/>
              </a:spcBef>
            </a:pPr>
            <a:endParaRPr lang="ru-RU" sz="1800" b="1" dirty="0" smtClean="0"/>
          </a:p>
          <a:p>
            <a:pPr marL="342900" indent="-342900">
              <a:spcBef>
                <a:spcPts val="0"/>
              </a:spcBef>
            </a:pPr>
            <a:endParaRPr lang="ru-RU" sz="1800" b="1" dirty="0"/>
          </a:p>
          <a:p>
            <a:pPr marL="342900" indent="-342900">
              <a:spcBef>
                <a:spcPts val="0"/>
              </a:spcBef>
            </a:pPr>
            <a:r>
              <a:rPr lang="ru-RU" sz="1800" b="1" dirty="0" err="1" smtClean="0"/>
              <a:t>Деплоим</a:t>
            </a:r>
            <a:r>
              <a:rPr lang="ru-RU" sz="1800" b="1" dirty="0" smtClean="0"/>
              <a:t> и стучимся по адресу </a:t>
            </a:r>
            <a:r>
              <a:rPr lang="en-US" sz="1800" i="1" dirty="0">
                <a:hlinkClick r:id="rId3"/>
              </a:rPr>
              <a:t>http://</a:t>
            </a:r>
            <a:r>
              <a:rPr lang="en-US" sz="1800" i="1" dirty="0" smtClean="0">
                <a:hlinkClick r:id="rId3"/>
              </a:rPr>
              <a:t>localhost:8080/RestTesting/rest/car/Bentley</a:t>
            </a:r>
            <a:endParaRPr lang="en-US" sz="1800" i="1" dirty="0" smtClean="0"/>
          </a:p>
          <a:p>
            <a:pPr marL="342900" indent="-342900">
              <a:spcBef>
                <a:spcPts val="0"/>
              </a:spcBef>
            </a:pPr>
            <a:r>
              <a:rPr lang="en-US" sz="1800" b="1" i="1" dirty="0" smtClean="0"/>
              <a:t>??????</a:t>
            </a:r>
          </a:p>
          <a:p>
            <a:pPr marL="342900" indent="-342900">
              <a:spcBef>
                <a:spcPts val="0"/>
              </a:spcBef>
            </a:pPr>
            <a:r>
              <a:rPr lang="en-US" sz="1800" b="1" i="1" dirty="0" smtClean="0"/>
              <a:t>Profit!</a:t>
            </a:r>
            <a:endParaRPr lang="ru-RU" sz="1800" b="1" i="1" dirty="0" smtClean="0"/>
          </a:p>
          <a:p>
            <a:pPr marL="342900" indent="-342900">
              <a:spcBef>
                <a:spcPts val="0"/>
              </a:spcBef>
            </a:pPr>
            <a:endParaRPr lang="en-US" sz="1800" b="1" dirty="0"/>
          </a:p>
        </p:txBody>
      </p:sp>
      <p:sp>
        <p:nvSpPr>
          <p:cNvPr id="233" name="Shape 233"/>
          <p:cNvSpPr txBox="1">
            <a:spLocks noGrp="1"/>
          </p:cNvSpPr>
          <p:nvPr>
            <p:ph type="sldNum" idx="12"/>
          </p:nvPr>
        </p:nvSpPr>
        <p:spPr>
          <a:xfrm>
            <a:off x="8301038" y="6602413"/>
            <a:ext cx="539749" cy="1444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98" name="Picture 2" descr="C:\Users\gurikh\Documents\Work\JavaSchool\REST_lection\servic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24744"/>
            <a:ext cx="6497637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268207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304800" y="88776"/>
            <a:ext cx="8532812" cy="45990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ru-RU" sz="2800" b="0" i="0" u="none" strike="noStrike" cap="none" dirty="0" smtClean="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Практика</a:t>
            </a:r>
            <a:r>
              <a:rPr lang="en-US" sz="2800" b="0" i="0" u="none" strike="noStrike" cap="none" dirty="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	</a:t>
            </a:r>
          </a:p>
        </p:txBody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304800" y="764704"/>
            <a:ext cx="8532812" cy="52565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ru-RU" sz="1800" b="1" dirty="0" smtClean="0"/>
              <a:t>Создадим простой клиент для теста.</a:t>
            </a:r>
          </a:p>
          <a:p>
            <a:pPr marL="342900" indent="-342900">
              <a:spcBef>
                <a:spcPts val="0"/>
              </a:spcBef>
            </a:pPr>
            <a:endParaRPr lang="en-US" sz="1800" b="1" dirty="0"/>
          </a:p>
        </p:txBody>
      </p:sp>
      <p:sp>
        <p:nvSpPr>
          <p:cNvPr id="233" name="Shape 233"/>
          <p:cNvSpPr txBox="1">
            <a:spLocks noGrp="1"/>
          </p:cNvSpPr>
          <p:nvPr>
            <p:ph type="sldNum" idx="12"/>
          </p:nvPr>
        </p:nvSpPr>
        <p:spPr>
          <a:xfrm>
            <a:off x="8301038" y="6602413"/>
            <a:ext cx="539749" cy="1444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22" name="Picture 2" descr="C:\Users\gurikh\Documents\Work\JavaSchool\REST_lection\cli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68760"/>
            <a:ext cx="6869113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903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304800" y="88776"/>
            <a:ext cx="8532812" cy="45990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Вопросы</a:t>
            </a:r>
          </a:p>
        </p:txBody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304800" y="620687"/>
            <a:ext cx="8532812" cy="5400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22250" marR="0" lvl="0" indent="-222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Noto Sans Symbol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	</a:t>
            </a:r>
          </a:p>
          <a:p>
            <a:pPr marL="222250" marR="0" lvl="0" indent="-222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222250" marR="0" lvl="0" indent="-222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222250" marR="0" lvl="0" indent="-222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222250" marR="0" lvl="0" indent="-222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41" name="Shape 241"/>
          <p:cNvSpPr txBox="1">
            <a:spLocks noGrp="1"/>
          </p:cNvSpPr>
          <p:nvPr>
            <p:ph type="sldNum" idx="12"/>
          </p:nvPr>
        </p:nvSpPr>
        <p:spPr>
          <a:xfrm>
            <a:off x="8301038" y="6602413"/>
            <a:ext cx="539749" cy="1444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2" name="Shape 2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71836" y="1475580"/>
            <a:ext cx="2600324" cy="3906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 template">
  <a:themeElements>
    <a:clrScheme name="">
      <a:dk1>
        <a:srgbClr val="000000"/>
      </a:dk1>
      <a:lt1>
        <a:srgbClr val="FFFFFF"/>
      </a:lt1>
      <a:dk2>
        <a:srgbClr val="E20074"/>
      </a:dk2>
      <a:lt2>
        <a:srgbClr val="CCCCCC"/>
      </a:lt2>
      <a:accent1>
        <a:srgbClr val="427BAB"/>
      </a:accent1>
      <a:accent2>
        <a:srgbClr val="FDD167"/>
      </a:accent2>
      <a:accent3>
        <a:srgbClr val="FFFFFF"/>
      </a:accent3>
      <a:accent4>
        <a:srgbClr val="000000"/>
      </a:accent4>
      <a:accent5>
        <a:srgbClr val="B0BFD2"/>
      </a:accent5>
      <a:accent6>
        <a:srgbClr val="E5BD5D"/>
      </a:accent6>
      <a:hlink>
        <a:srgbClr val="E20074"/>
      </a:hlink>
      <a:folHlink>
        <a:srgbClr val="64B9E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On-screen Show (4:3)</PresentationFormat>
  <Paragraphs>48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Arial Narrow</vt:lpstr>
      <vt:lpstr>Noto Sans Symbols</vt:lpstr>
      <vt:lpstr>lecture template</vt:lpstr>
      <vt:lpstr>JAX-RS practice</vt:lpstr>
      <vt:lpstr>Практика: maven </vt:lpstr>
      <vt:lpstr>Практика </vt:lpstr>
      <vt:lpstr>Практика </vt:lpstr>
      <vt:lpstr>Практика </vt:lpstr>
      <vt:lpstr>Практика </vt:lpstr>
      <vt:lpstr>Вопросы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Lecture #1  Unit testing &amp; JUnit </dc:title>
  <cp:lastModifiedBy>Urikh, German</cp:lastModifiedBy>
  <cp:revision>6</cp:revision>
  <dcterms:modified xsi:type="dcterms:W3CDTF">2016-03-24T10:45:04Z</dcterms:modified>
</cp:coreProperties>
</file>