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69E4-76A8-4383-BC1B-A70DBEA1A7B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FF4D3-870F-4252-B979-A5399E69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Guest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Guest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Brewster</dc:creator>
  <cp:lastModifiedBy>Benjamin Brewster</cp:lastModifiedBy>
  <cp:revision>226</cp:revision>
  <dcterms:created xsi:type="dcterms:W3CDTF">2017-07-06T20:44:19Z</dcterms:created>
  <dcterms:modified xsi:type="dcterms:W3CDTF">2018-05-03T23:31:55Z</dcterms:modified>
</cp:coreProperties>
</file>