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65" r:id="rId6"/>
    <p:sldId id="257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6164-6F15-4869-A7CF-8854ED633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C017A-B69C-463E-959A-04F96D2A6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3618-94F8-4E46-8165-4BB9A386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E76D-6042-408D-866F-C4C8641D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2F2E-3ACD-4521-A9DB-2134DFF8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E326-E256-446E-8B02-D5CEE73D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67932-7574-40B1-B3CE-4B0D2129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F5C4-CE01-402D-9B65-AAE22B2B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ED2C-C1AD-4376-BFC9-3AEFC4FE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BD5E-A01C-4A4E-AC9D-58B938CD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210CE-15AC-4C8F-B609-899DE8BB4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F3461-D4AC-47DB-BA1A-34AA80A98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18F3-2844-4DD4-B73C-3FB763C8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4091-A331-4C84-82A7-BF4F312C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DC03-F06A-473F-82D5-55429565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7097-0D8A-4D31-AC00-604B0F91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7CE1-9969-4273-A43D-E63D9251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66C0-B133-4C80-BA70-560007D7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4075-DB6D-407D-8FC4-CAF7D980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9CD1-90B7-48D1-8EBD-33FBA9F9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73FC-4A50-4985-BB84-DC86DD01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AF1C3-EE5D-4AEB-9C73-C4810908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71D2-5220-4E58-A890-44AF30BE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E68E-8AF6-4646-8064-48A0B0C0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0FE1-6784-4699-90FB-00CE7633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409B-13A2-465B-82F7-C64CFC52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CC24-55C8-4CD8-ADD1-493B54E96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2F60B-7647-4641-A030-0C4B4CAF4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0548-5260-4696-9587-AE23C75A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1303A-530A-4869-91DB-1CFA9A7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D91AF-5C74-4369-9E79-6918D1A4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9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27C8-50B0-4CDE-9975-D92FE40C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2C423-69BC-4AC3-AE49-AC328A153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CC37B-DC8D-4125-B85B-607126DDC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2A336-2D8D-4C6B-8178-1B39ECECA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9E024-D9D3-4111-8BF8-2F69E572B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160DC-D981-4332-8DDD-5A1948B5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D28FA-E754-4107-99CF-63255FA3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BE734-6FC8-444A-9391-FE94A025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2A3C-4683-4435-B5C7-FCF868D8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15931-75A9-450F-B054-90EFDE51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D2EB8-9406-4920-9F77-3EC667D5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207CB-82F8-44FA-961B-EB387FEF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0D2F3-C636-4DCE-B6FA-B64AA9C0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67DD-B0E5-4AD6-8C7B-2B513EE9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5950A-05C1-405C-B2E8-5CCBD759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760A-803A-446F-8DA2-BC3DD612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9365-BE6D-45C9-835F-96BDB3F6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B9DD-909A-4C60-8A7C-C259C174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9668-8253-4CC0-A268-CC9CAC6F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C4394-1BE3-476D-A6CE-8C9A5F53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093E-C276-47B7-98EF-10CCC65E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6DA1-4E26-4122-8B18-850CD98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00E26-8562-42C3-A2BA-D3A9ABAA5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35BD6-6AEE-465D-82E1-D635CE334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BDEB-A536-4704-A0A8-D33A688B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7B633-680E-4B76-A0F9-E9175D79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6F7A3-E6EA-4734-BA98-98CDA53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6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52F2D-D476-48AE-A614-FE933BF9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8AE0-60AC-47DF-AFA6-59004BD7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56B1-0A4D-446A-B0C9-5EB0ED457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24F3-417F-4C56-B6B1-D7E7C8828C1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8751-F66A-4CF2-8599-D037D04B1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F6FE-BC34-4049-8FA7-E50BF5B2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6F32-D4EC-43F7-A37B-E0FCBE80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4E59-8735-4C5B-801C-005A0BF7A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CS312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BA00B-0A15-42B2-A2FF-B42FC8E80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Brewster</a:t>
            </a:r>
          </a:p>
        </p:txBody>
      </p:sp>
    </p:spTree>
    <p:extLst>
      <p:ext uri="{BB962C8B-B14F-4D97-AF65-F5344CB8AC3E}">
        <p14:creationId xmlns:p14="http://schemas.microsoft.com/office/powerpoint/2010/main" val="136469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F687-C972-470F-A839-FB683EDF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83" y="365125"/>
            <a:ext cx="10515600" cy="1325563"/>
          </a:xfrm>
        </p:spPr>
        <p:txBody>
          <a:bodyPr/>
          <a:lstStyle/>
          <a:p>
            <a:r>
              <a:rPr lang="en-US" dirty="0"/>
              <a:t>Who You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D88C-8E93-4DFA-B1C6-B04E091E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83" y="2055813"/>
            <a:ext cx="11075633" cy="4241630"/>
          </a:xfrm>
        </p:spPr>
        <p:txBody>
          <a:bodyPr>
            <a:normAutofit/>
          </a:bodyPr>
          <a:lstStyle/>
          <a:p>
            <a:r>
              <a:rPr lang="en-US" dirty="0"/>
              <a:t>Done with CS344</a:t>
            </a:r>
          </a:p>
          <a:p>
            <a:r>
              <a:rPr lang="en-US" dirty="0"/>
              <a:t>Done with CS372 </a:t>
            </a:r>
          </a:p>
          <a:p>
            <a:pPr lvl="1"/>
            <a:r>
              <a:rPr lang="en-US" dirty="0"/>
              <a:t>(or concurrent)</a:t>
            </a:r>
          </a:p>
          <a:p>
            <a:r>
              <a:rPr lang="en-US" dirty="0"/>
              <a:t>Interested in CS, EE, and Engineering</a:t>
            </a:r>
          </a:p>
          <a:p>
            <a:pPr lvl="1"/>
            <a:r>
              <a:rPr lang="en-US" dirty="0"/>
              <a:t>Engineering is applying science within temporal and budgetary constraints</a:t>
            </a:r>
          </a:p>
          <a:p>
            <a:r>
              <a:rPr lang="en-US" dirty="0"/>
              <a:t>You're already the go-to person amongst your friends for IT help, aren't you? Or you want to be that person?</a:t>
            </a:r>
          </a:p>
          <a:p>
            <a:r>
              <a:rPr lang="en-US" dirty="0"/>
              <a:t>Who is a sysadmin? Who thrives in chaos, constant change, being the doctor, the hero, the jack-of-all-trades, the irreplaceable?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2F6D3-E74F-44E9-82DC-C786DCF6A5A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C1D23-0B3E-4E96-9148-209329A9A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8946F-7E2F-403A-B2A6-675EAF611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13" y="0"/>
            <a:ext cx="8101587" cy="3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7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7AC5-CB26-4C82-A6EF-DEBFDD89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Ben Brewster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26A3-B21F-437D-92C5-2C9E7E69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I've been taking things apart my entire life</a:t>
            </a:r>
          </a:p>
          <a:p>
            <a:r>
              <a:rPr lang="en-US" dirty="0"/>
              <a:t>Worked for IT groups as an undergrad</a:t>
            </a:r>
          </a:p>
          <a:p>
            <a:r>
              <a:rPr lang="en-US" dirty="0"/>
              <a:t>Started CT as a grad student</a:t>
            </a:r>
          </a:p>
          <a:p>
            <a:r>
              <a:rPr lang="en-US" dirty="0"/>
              <a:t>Grew it to largest IT company in</a:t>
            </a:r>
            <a:br>
              <a:rPr lang="en-US" dirty="0"/>
            </a:br>
            <a:r>
              <a:rPr lang="en-US" dirty="0"/>
              <a:t>the mid-Willamette valley</a:t>
            </a:r>
          </a:p>
          <a:p>
            <a:r>
              <a:rPr lang="en-US" dirty="0"/>
              <a:t>Sold CT to teach at OSU</a:t>
            </a:r>
          </a:p>
          <a:p>
            <a:r>
              <a:rPr lang="en-US" dirty="0"/>
              <a:t>Convinced OSU to let me rebrand Linux System Administration</a:t>
            </a:r>
            <a:br>
              <a:rPr lang="en-US" dirty="0"/>
            </a:br>
            <a:r>
              <a:rPr lang="en-US" dirty="0"/>
              <a:t>as just System Administration</a:t>
            </a:r>
          </a:p>
          <a:p>
            <a:r>
              <a:rPr lang="en-US" dirty="0"/>
              <a:t>He’s very excited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E1C9B-D1BE-40CB-B77D-83FA453182B6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C7F62-C556-4593-8800-5F8EDBA2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ECD95-06B0-4073-8B91-626DF5913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65" y="2658726"/>
            <a:ext cx="5752036" cy="16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5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2A1A-C206-4CAE-9933-01093065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- the Art of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B678-AC65-42C1-8CDF-73BD1E0E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Art of IT: Design, Deployment, Maintenance</a:t>
            </a:r>
          </a:p>
          <a:p>
            <a:r>
              <a:rPr lang="en-US" dirty="0"/>
              <a:t>System Administration is an art</a:t>
            </a:r>
          </a:p>
          <a:p>
            <a:pPr lvl="1"/>
            <a:r>
              <a:rPr lang="en-US" dirty="0"/>
              <a:t>There are problem-solving and observational skills we can't teach, but they involve divide and conquer, perception, inquisitional precision, and experience</a:t>
            </a:r>
          </a:p>
          <a:p>
            <a:r>
              <a:rPr lang="en-US" dirty="0"/>
              <a:t>All good art is bound by rules</a:t>
            </a:r>
          </a:p>
          <a:p>
            <a:pPr lvl="1"/>
            <a:r>
              <a:rPr lang="en-US" dirty="0"/>
              <a:t>Jackson Pollock just stuck to lines, splotches, and dots</a:t>
            </a:r>
          </a:p>
          <a:p>
            <a:r>
              <a:rPr lang="en-US" dirty="0"/>
              <a:t>Experts break the rules</a:t>
            </a:r>
          </a:p>
          <a:p>
            <a:pPr lvl="1"/>
            <a:r>
              <a:rPr lang="en-US" dirty="0"/>
              <a:t>Sometimes you've seen enough to cut through all the clutter</a:t>
            </a:r>
          </a:p>
          <a:p>
            <a:pPr lvl="1"/>
            <a:endParaRPr lang="en-US" dirty="0"/>
          </a:p>
          <a:p>
            <a:r>
              <a:rPr lang="en-US" dirty="0"/>
              <a:t>Mavericks break the rules, get fired, sued, write a book, then get hired back for 3 times their salary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583CE3-6040-46C3-873C-5D7BA8F5C326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91200-1162-4C78-B0FB-BD78EEB9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7AC5-CB26-4C82-A6EF-DEBFDD89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- Course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26A3-B21F-437D-92C5-2C9E7E69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821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Hardware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Server Tech</a:t>
            </a:r>
          </a:p>
          <a:p>
            <a:r>
              <a:rPr lang="en-US" dirty="0"/>
              <a:t>Active Directory</a:t>
            </a:r>
          </a:p>
          <a:p>
            <a:r>
              <a:rPr lang="en-US" dirty="0"/>
              <a:t>Network Deployment</a:t>
            </a:r>
          </a:p>
          <a:p>
            <a:r>
              <a:rPr lang="en-US" dirty="0"/>
              <a:t>Kali &amp; Hacking Tools</a:t>
            </a:r>
          </a:p>
          <a:p>
            <a:r>
              <a:rPr lang="en-US" dirty="0"/>
              <a:t>Squishy Stuff: Management, SLA, etc.</a:t>
            </a:r>
          </a:p>
          <a:p>
            <a:r>
              <a:rPr lang="en-US" dirty="0"/>
              <a:t>How to Start an IT 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E1C9B-D1BE-40CB-B77D-83FA453182B6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C7F62-C556-4593-8800-5F8EDBA2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461B-AF4D-440A-B281-8A742202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We’re Going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D9A-9C8B-4D89-A154-829B7D1D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771"/>
          </a:xfrm>
        </p:spPr>
        <p:txBody>
          <a:bodyPr>
            <a:normAutofit fontScale="92500"/>
          </a:bodyPr>
          <a:lstStyle/>
          <a:p>
            <a:r>
              <a:rPr lang="en-US" dirty="0"/>
              <a:t>Lectures, 75% of which are Hands-On: our focus is on the practical usage, experience, and differentiation of application: </a:t>
            </a:r>
          </a:p>
          <a:p>
            <a:pPr lvl="1"/>
            <a:r>
              <a:rPr lang="en-US" dirty="0"/>
              <a:t>We’ll sometimes go into design and science</a:t>
            </a:r>
          </a:p>
          <a:p>
            <a:pPr lvl="1"/>
            <a:r>
              <a:rPr lang="en-US" dirty="0"/>
              <a:t>Rarely get into history, even though I'd like to do more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Your source for much of the info in this course must necessarily be from the internet.</a:t>
            </a:r>
          </a:p>
          <a:p>
            <a:pPr lvl="1"/>
            <a:r>
              <a:rPr lang="en-US" dirty="0"/>
              <a:t>This isn’t because of laziness on my part, but because no book is current on these topics</a:t>
            </a:r>
          </a:p>
          <a:p>
            <a:pPr lvl="1"/>
            <a:r>
              <a:rPr lang="en-US" dirty="0"/>
              <a:t>Get used to discerning between lies, damn lies, statistics, advertisements, and truth</a:t>
            </a:r>
          </a:p>
          <a:p>
            <a:r>
              <a:rPr lang="en-US" dirty="0"/>
              <a:t>Labs</a:t>
            </a:r>
          </a:p>
          <a:p>
            <a:pPr lvl="1"/>
            <a:r>
              <a:rPr lang="en-US" dirty="0"/>
              <a:t>Experience the joys of cutting your fingers, lithium poisoning, and </a:t>
            </a:r>
            <a:r>
              <a:rPr lang="en-US" dirty="0" err="1"/>
              <a:t>fscking</a:t>
            </a:r>
            <a:r>
              <a:rPr lang="en-US" dirty="0"/>
              <a:t> disks</a:t>
            </a:r>
          </a:p>
          <a:p>
            <a:r>
              <a:rPr lang="en-US" dirty="0"/>
              <a:t>Discussion: Piazza &amp; Slack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A2437-8308-4B2E-8ED9-3EF39A14B2ED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BF34F-2909-4058-B042-97D2C6F7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4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7AC5-CB26-4C82-A6EF-DEBFDD89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We're Going to Do For the Rest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26A3-B21F-437D-92C5-2C9E7E69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8212" cy="4351338"/>
          </a:xfrm>
        </p:spPr>
        <p:txBody>
          <a:bodyPr/>
          <a:lstStyle/>
          <a:p>
            <a:r>
              <a:rPr lang="en-US" dirty="0"/>
              <a:t>Intro (these slides)</a:t>
            </a:r>
          </a:p>
          <a:p>
            <a:r>
              <a:rPr lang="en-US" dirty="0"/>
              <a:t>Canvas:</a:t>
            </a:r>
          </a:p>
          <a:p>
            <a:pPr lvl="1"/>
            <a:r>
              <a:rPr lang="en-US" dirty="0"/>
              <a:t>Syllabus</a:t>
            </a:r>
          </a:p>
          <a:p>
            <a:pPr lvl="1"/>
            <a:r>
              <a:rPr lang="en-US" dirty="0"/>
              <a:t>Home Page</a:t>
            </a:r>
          </a:p>
          <a:p>
            <a:r>
              <a:rPr lang="en-US" dirty="0"/>
              <a:t>Syllabus Quiz</a:t>
            </a:r>
          </a:p>
          <a:p>
            <a:r>
              <a:rPr lang="en-US" dirty="0"/>
              <a:t>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E1C9B-D1BE-40CB-B77D-83FA453182B6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C7F62-C556-4593-8800-5F8EDBA2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2A1A-C206-4CAE-9933-01093065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to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B678-AC65-42C1-8CDF-73BD1E0E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cannot save money on IT</a:t>
            </a:r>
          </a:p>
          <a:p>
            <a:endParaRPr lang="en-US" dirty="0"/>
          </a:p>
          <a:p>
            <a:r>
              <a:rPr lang="en-US" dirty="0"/>
              <a:t>You cannot save time in IT</a:t>
            </a:r>
          </a:p>
          <a:p>
            <a:endParaRPr lang="en-US" dirty="0"/>
          </a:p>
          <a:p>
            <a:r>
              <a:rPr lang="en-US" dirty="0"/>
              <a:t>It is incredibly lucrative</a:t>
            </a:r>
          </a:p>
          <a:p>
            <a:pPr lvl="1"/>
            <a:r>
              <a:rPr lang="en-US" dirty="0"/>
              <a:t>For somebody</a:t>
            </a:r>
          </a:p>
          <a:p>
            <a:pPr lvl="1"/>
            <a:endParaRPr lang="en-US" dirty="0"/>
          </a:p>
          <a:p>
            <a:r>
              <a:rPr lang="en-US" dirty="0"/>
              <a:t>We have lots of fun toys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583CE3-6040-46C3-873C-5D7BA8F5C326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91200-1162-4C78-B0FB-BD78EEB9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430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CS312</vt:lpstr>
      <vt:lpstr>Who You Are</vt:lpstr>
      <vt:lpstr>Who Ben Brewster Is</vt:lpstr>
      <vt:lpstr>What We Will Learn - the Art of IT</vt:lpstr>
      <vt:lpstr>What We Will Learn - Course Subjects</vt:lpstr>
      <vt:lpstr>How We’re Going to Learn</vt:lpstr>
      <vt:lpstr>What We're Going to Do For the Rest of Today</vt:lpstr>
      <vt:lpstr>Key Points to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Brewster</dc:creator>
  <cp:lastModifiedBy>Benjamin Brewster</cp:lastModifiedBy>
  <cp:revision>41</cp:revision>
  <dcterms:created xsi:type="dcterms:W3CDTF">2018-01-25T21:26:32Z</dcterms:created>
  <dcterms:modified xsi:type="dcterms:W3CDTF">2019-04-01T16:54:51Z</dcterms:modified>
</cp:coreProperties>
</file>