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89" r:id="rId3"/>
    <p:sldId id="29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6600"/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DDA00-44FB-447D-9D5C-CF0C118FC249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6476F-5F2E-4C32-945D-51E1A922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821A-DB3C-4164-86FD-9FCEF95B9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47BD-0BD2-43AA-90DC-4F88E2C23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35C9-9FF3-4832-9237-57D28D97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F9D5-EC54-4CC0-A2EB-C2F38D96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DE9E-A751-4A27-88D8-D397D47A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3BBE-FD84-419A-8F30-338317D0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43572-5DD1-47F7-B3FA-B0298A8E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7D2F-C206-43FB-83D2-D97CB3E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CA14-E34D-41F8-B734-E9247895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AE3B-8381-4422-B644-4DD72747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0D90F-E98E-493F-AA41-E6D9E176D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E08E2-C1E5-4D1E-ADC3-1B795703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4A422-6D65-4DA3-9F43-5F125668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EE63-1ED4-46B7-998C-DE0E66F9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A4D7-3B4D-43EA-912C-F44AD17B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D3EF-AF8D-40AA-B132-09E44583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A035-2190-4293-B30D-D56D8221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11A9-1321-4721-AD18-EECD8C4B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BFE6-8726-44FA-A37F-4A6BFB28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3E74-08A2-446C-B50B-5F8A761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B69D-44AC-4F72-8963-27EA57B2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1E0DE-CE58-4902-BE3A-C49D401B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AE69-15FA-4269-99D2-114D8398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CE5-7F0F-4CC4-8825-BAA492C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FC6C-A020-423C-9B9D-D31F0EFF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5DB9-568E-4F28-8DEB-0204194D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CF26-AB98-47AE-854E-693C32403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26E4-D4EB-45C5-9E06-57910F25B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E6B8-DDEC-43A7-8779-F4F49DFB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839B1-B3C4-4590-B239-E1E7891A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5EE2-03CF-49E3-AAD7-C83C8CC6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98E1-AB51-40C7-9AE2-FB923C7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C077-32E9-4E74-B87B-37A15803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CF28-66BD-47BB-B92C-A49153535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53CA1-2712-4BD7-A42C-83E82EF0B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ADF06-6EA2-49AC-9B46-BF1DB1410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D9739-610C-4D08-BC34-1BCA3FE6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65E68-2C37-41FE-91C0-133FBED0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ABFDC-13CC-4FA6-A968-0B115468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1623-FD4E-4F76-A621-335653F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3FDBF-48AA-46F7-93B7-1847B7D1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EB55-C554-465B-B764-48D9D763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9C08E-3EAF-494A-AEA2-5AA6F54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06885-0911-4590-A595-FC7F266A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309CB-D6DD-4762-B86E-46FEA0EC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FB71C-CE34-4901-801D-1E7C82C4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30BB-36A2-452C-83A1-4B8E3E91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1F9B-783C-4737-BE58-262A23ED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E23E7-4E08-41EA-BDEA-10B5D9E59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6B45-12B6-4401-9785-AB6A7827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AD0C-E175-40CC-9CFE-45761B10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06255-B34C-4328-AA61-7973B8E4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8F7B-7A2C-4A61-80A0-5F4CDAC7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433D4-BA67-4972-8EEA-7E1793131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4D756-709E-4C51-AA4E-5A3BFC63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E0411-3A66-4BF4-BE05-1309F9A4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Key PC Components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0A5E-AD41-4A5D-912E-B5854BC5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F8F16-FAEB-4724-A84F-6727A37B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321CE-5337-4757-94EE-D08A3354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2E535-5C69-48CE-8C56-7E539CBF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2CD6-18F3-4F05-ADE1-B19D2695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Key PC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726C-2ADC-45E9-95CB-25BA3458A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99FC-2969-45AC-A2F8-ABFF7F4A6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215C-581F-4D85-9863-FC5E4EFD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gostick.net/~pnh/ntpasswd/cd140201.zip" TargetMode="External"/><Relationship Id="rId2" Type="http://schemas.openxmlformats.org/officeDocument/2006/relationships/hyperlink" Target="https://pogostick.net/~pnh/ntpassw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ytimes.com/library/review/061399china-chips-revie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Windows </a:t>
            </a:r>
            <a:r>
              <a:rPr lang="en-US" dirty="0" err="1">
                <a:solidFill>
                  <a:schemeClr val="tx1"/>
                </a:solidFill>
              </a:rPr>
              <a:t>Hax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Brewster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1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the Hack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Get back into the advanced properties for this file so that we can make the permissions change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Time to add ourselves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Add our user account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We want all the power</a:t>
            </a:r>
          </a:p>
          <a:p>
            <a:pPr marL="0" indent="0">
              <a:buNone/>
            </a:pP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Now we can finally rename the file!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ourier New" panose="02070309020205020404" pitchFamily="49" charset="0"/>
              </a:rPr>
              <a:t>Right-click -&gt; Properties -&gt; Security Tab -&gt; Advanced button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Add at bottom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Select a Principal in the new window that appears: enter "User"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Check Names, then OK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Full Control, then click OK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Apply on the security settings box, then Yes on the warning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OK to exit, then OK on the Properties box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Rename the file to Utilman.exe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Yes and then OK on the warnings</a:t>
            </a:r>
            <a:endParaRPr lang="en-US" sz="1800" dirty="0"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the Hack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ourier New" panose="02070309020205020404" pitchFamily="49" charset="0"/>
              </a:rPr>
              <a:t>Now we need to reset the permissions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ourier New" panose="02070309020205020404" pitchFamily="49" charset="0"/>
              </a:rPr>
              <a:t>Remove the User permissions we added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Change the owner back to "NT SERVICE\</a:t>
            </a:r>
            <a:r>
              <a:rPr lang="en-US" sz="1800" dirty="0" err="1">
                <a:cs typeface="Courier New" panose="02070309020205020404" pitchFamily="49" charset="0"/>
              </a:rPr>
              <a:t>TrustedInstaller</a:t>
            </a:r>
            <a:r>
              <a:rPr lang="en-US" sz="1800" dirty="0">
                <a:cs typeface="Courier New" panose="02070309020205020404" pitchFamily="49" charset="0"/>
              </a:rPr>
              <a:t>"</a:t>
            </a:r>
            <a:endParaRPr lang="en-US" sz="1800" dirty="0"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2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Hack Using Linux Distro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What we want is:</a:t>
            </a:r>
          </a:p>
          <a:p>
            <a:pPr lvl="1"/>
            <a:r>
              <a:rPr lang="en-US" sz="1400" dirty="0"/>
              <a:t>Offline NT Password &amp; Registry Editor</a:t>
            </a:r>
          </a:p>
          <a:p>
            <a:r>
              <a:rPr lang="en-US" sz="1800" dirty="0"/>
              <a:t>Runs a 17MB Linux distro designed to edit the password files and registry locations for Windows!</a:t>
            </a:r>
          </a:p>
          <a:p>
            <a:endParaRPr lang="en-US" sz="1800" dirty="0"/>
          </a:p>
          <a:p>
            <a:r>
              <a:rPr lang="en-US" sz="1800" dirty="0"/>
              <a:t>Read about it here: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https://pogostick.net/~pnh/ntpasswd</a:t>
            </a:r>
            <a:endParaRPr lang="en-US" sz="1600" dirty="0"/>
          </a:p>
          <a:p>
            <a:r>
              <a:rPr lang="en-US" sz="1600" dirty="0"/>
              <a:t>Direct download, or get from Box: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https://pogostick.net/~pnh/ntpasswd/cd140201.zip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Restore the Windows 10 Base snapshot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 the CD, then reboot the machine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it boots, hit enter to boot at the prompt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Hit enter to accept the hard drive it assumes has your Windows install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Hit enter to accept option 1, a password reset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Hit enter to accept option 1, editing the user data &amp; pass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Hack Using Linux Distro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alibri" panose="020F0502020204030204" pitchFamily="34" charset="0"/>
              </a:rPr>
              <a:t>This is probably the "User" user account, which is the one we want to blank; type in the user account number (as shown), otherwise</a:t>
            </a:r>
            <a:br>
              <a:rPr lang="en-US" sz="1800" dirty="0">
                <a:cs typeface="Calibri" panose="020F0502020204030204" pitchFamily="34" charset="0"/>
              </a:rPr>
            </a:br>
            <a:endParaRPr lang="en-US" sz="1800" dirty="0">
              <a:cs typeface="Calibri" panose="020F0502020204030204" pitchFamily="34" charset="0"/>
            </a:endParaRPr>
          </a:p>
          <a:p>
            <a:r>
              <a:rPr lang="en-US" sz="1800" dirty="0">
                <a:cs typeface="Calibri" panose="020F0502020204030204" pitchFamily="34" charset="0"/>
              </a:rPr>
              <a:t>Feels weird to hit "q" here, but relax: it'll ask if we want to save next</a:t>
            </a:r>
          </a:p>
          <a:p>
            <a:endParaRPr lang="en-US" sz="1800" dirty="0">
              <a:cs typeface="Calibri" panose="020F0502020204030204" pitchFamily="34" charset="0"/>
            </a:endParaRPr>
          </a:p>
          <a:p>
            <a:endParaRPr lang="en-US" sz="1800" dirty="0">
              <a:cs typeface="Calibri" panose="020F0502020204030204" pitchFamily="34" charset="0"/>
            </a:endParaRPr>
          </a:p>
          <a:p>
            <a:endParaRPr lang="en-US" sz="3200" dirty="0">
              <a:cs typeface="Calibri" panose="020F0502020204030204" pitchFamily="34" charset="0"/>
            </a:endParaRPr>
          </a:p>
          <a:p>
            <a:r>
              <a:rPr lang="en-US" sz="1800" dirty="0">
                <a:cs typeface="Calibri" panose="020F0502020204030204" pitchFamily="34" charset="0"/>
              </a:rPr>
              <a:t>That's it, folks!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Hit enter to accept the default user number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Type "1" and hit enter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Hit enter to accept the default "quit" option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Type "q" and hit enter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Type "y" and hit enter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Hit enter to accept "n" for no more runs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Eject CD and reboot!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Log in with no password - click the "Sign In" button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1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Protecting physical access is the bare-minimum of necessary security</a:t>
            </a:r>
          </a:p>
          <a:p>
            <a:r>
              <a:rPr lang="en-US" dirty="0"/>
              <a:t>Getting into Windows is trivially easy, and this hasn't been fixed in forever: the Linux distro shown has worked since at least Windows XP, and works on Windows 10 and Windows Server 2016</a:t>
            </a:r>
          </a:p>
          <a:p>
            <a:r>
              <a:rPr lang="en-US" dirty="0"/>
              <a:t>Apple has really led in securing macOS and iOS devices from attack even with unfettered physical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846B3-908D-4F1B-9CDF-9650A1E2A46E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65C3-E9E1-4839-BA16-E5BF195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to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someday you’ll have to:</a:t>
            </a:r>
          </a:p>
          <a:p>
            <a:pPr lvl="1"/>
            <a:r>
              <a:rPr lang="en-US" dirty="0"/>
              <a:t>Break into Windows: it's as easy as forgetting to set the parking brake</a:t>
            </a:r>
          </a:p>
          <a:p>
            <a:pPr lvl="1"/>
            <a:r>
              <a:rPr lang="en-US" dirty="0"/>
              <a:t>Have a fun party trick to show off</a:t>
            </a:r>
          </a:p>
          <a:p>
            <a:pPr lvl="1"/>
            <a:r>
              <a:rPr lang="en-US" dirty="0"/>
              <a:t>Convince people to protect physical access to their computers</a:t>
            </a:r>
          </a:p>
          <a:p>
            <a:pPr lvl="1"/>
            <a:r>
              <a:rPr lang="en-US" dirty="0"/>
              <a:t>Own up to the fact that you forgot that messing with accounts that are Domain or </a:t>
            </a:r>
            <a:r>
              <a:rPr lang="en-US" dirty="0" err="1"/>
              <a:t>Bitlocker</a:t>
            </a:r>
            <a:r>
              <a:rPr lang="en-US" dirty="0"/>
              <a:t>-protected likely means deleting all the data - </a:t>
            </a:r>
            <a:r>
              <a:rPr lang="en-US" dirty="0" err="1"/>
              <a:t>Ooops</a:t>
            </a:r>
            <a:r>
              <a:rPr lang="en-US" dirty="0"/>
              <a:t> - these only work with local accounts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846B3-908D-4F1B-9CDF-9650A1E2A46E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65C3-E9E1-4839-BA16-E5BF195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Windows 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These two hacks work on any version of Windows or Windows Server, as far as I've been able to find out</a:t>
            </a:r>
          </a:p>
          <a:p>
            <a:endParaRPr lang="en-US" dirty="0"/>
          </a:p>
          <a:p>
            <a:r>
              <a:rPr lang="en-US" dirty="0"/>
              <a:t>The first abuses the </a:t>
            </a:r>
            <a:r>
              <a:rPr lang="en-US" i="1" dirty="0"/>
              <a:t>actual Windows installation CD</a:t>
            </a:r>
            <a:r>
              <a:rPr lang="en-US" dirty="0"/>
              <a:t>'s ability to grant administrator rights to command prompts it runs</a:t>
            </a:r>
          </a:p>
          <a:p>
            <a:endParaRPr lang="en-US" dirty="0"/>
          </a:p>
          <a:p>
            <a:r>
              <a:rPr lang="en-US" dirty="0"/>
              <a:t>The second uses a Linux distro to edit the password </a:t>
            </a:r>
            <a:r>
              <a:rPr lang="en-US" i="1" dirty="0"/>
              <a:t>directly</a:t>
            </a:r>
            <a:r>
              <a:rPr lang="en-US" dirty="0"/>
              <a:t>; special cryptographic code is used which is illegal to re-export from various countries as a result of the same laws which make exporting </a:t>
            </a:r>
            <a:r>
              <a:rPr lang="en-US" dirty="0" err="1"/>
              <a:t>Playstation</a:t>
            </a:r>
            <a:r>
              <a:rPr lang="en-US" dirty="0"/>
              <a:t> 2's illegal:</a:t>
            </a:r>
          </a:p>
          <a:p>
            <a:pPr lvl="1"/>
            <a:r>
              <a:rPr lang="en-US" dirty="0">
                <a:hlinkClick r:id="rId2"/>
              </a:rPr>
              <a:t>http://www.nytimes.com/library/review/061399china-chips-review.html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Let's demonstrate both! Pay no attention to the sirens!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846B3-908D-4F1B-9CDF-9650A1E2A46E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65C3-E9E1-4839-BA16-E5BF19550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Install CD Hack: The Situation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We've got a Windows box we don't know the local password to. How do we get in?</a:t>
            </a:r>
          </a:p>
          <a:p>
            <a:r>
              <a:rPr lang="en-US" sz="1800" dirty="0"/>
              <a:t>With the basic, non-edited, non-strange, stock Windows Installation CD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the Win10_Reference VM, unplug the network cable from Settings -&gt; Network -&gt; Adapter 1 -&gt; Advanced -&gt; uncheck "Cable Connected"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Boot the VM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Click the Accessibility icon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Hard kill the VM, restore to Base snapshot, if needed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 the Windows 10 CD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Make sure the network cable is unplugged again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1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Hack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Lets get the Windows VM running, but booted from the Windows install disk, not from the hard drive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Navigate the repair tools until we get an administrator prompt!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Boot the Win10 VM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Watch for the "Press any key to boot from CD" message, hit a key when it appears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Click Next, then Repair Your Computer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At the Choose an option screen, click Troubleshoot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Click Command Prompt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 the Administrator note in the upper left!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8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Now we need to look for the boot drive - try C</a:t>
            </a:r>
          </a:p>
          <a:p>
            <a:r>
              <a:rPr lang="en-US" sz="1800" dirty="0"/>
              <a:t>No files here</a:t>
            </a:r>
          </a:p>
          <a:p>
            <a:r>
              <a:rPr lang="en-US" sz="1800" dirty="0"/>
              <a:t>Try D</a:t>
            </a:r>
          </a:p>
          <a:p>
            <a:r>
              <a:rPr lang="en-US" sz="1800" dirty="0"/>
              <a:t>Here's our files!</a:t>
            </a:r>
          </a:p>
          <a:p>
            <a:endParaRPr lang="en-US" sz="1800" dirty="0"/>
          </a:p>
          <a:p>
            <a:r>
              <a:rPr lang="en-US" sz="1800" dirty="0"/>
              <a:t>Go into the directory we need to manipulate</a:t>
            </a:r>
          </a:p>
          <a:p>
            <a:r>
              <a:rPr lang="en-US" sz="1800" dirty="0"/>
              <a:t>Move away the existing accessibility tool</a:t>
            </a:r>
          </a:p>
          <a:p>
            <a:r>
              <a:rPr lang="en-US" sz="1800" dirty="0"/>
              <a:t>Copy a command prompt into the place of the accessibility tool</a:t>
            </a:r>
          </a:p>
          <a:p>
            <a:endParaRPr lang="en-US" sz="1800" dirty="0"/>
          </a:p>
          <a:p>
            <a:r>
              <a:rPr lang="en-US" sz="1800" dirty="0"/>
              <a:t>Reboot back to normal Windows</a:t>
            </a:r>
          </a:p>
          <a:p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Windows\System32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RENAME Utilman.exe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Utilman.exe.lulz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COPY cmd.exe Utilman.exe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Eject the CD: Devices -&gt; Optical Drives -&gt; Remove disk...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Hard Reset the PC: Machine: 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9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1800" dirty="0"/>
              <a:t>Poof, a prompt!</a:t>
            </a:r>
          </a:p>
          <a:p>
            <a:endParaRPr lang="en-US" sz="1800" dirty="0"/>
          </a:p>
          <a:p>
            <a:r>
              <a:rPr lang="en-US" sz="1800" dirty="0"/>
              <a:t>Reset the password for User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ourier New" panose="02070309020205020404" pitchFamily="49" charset="0"/>
              </a:rPr>
              <a:t>Click the screen to show the login prompt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the Accessibility icon in the bottom right</a:t>
            </a:r>
          </a:p>
          <a:p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net user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Enter a new password twice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Close the prompt</a:t>
            </a:r>
          </a:p>
          <a:p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Click the screen to make the password prompt appear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Log in with your new password</a:t>
            </a:r>
            <a:endParaRPr lang="en-US" sz="1800" dirty="0"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4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the Hack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1800" dirty="0"/>
              <a:t>Find the scene of the crime</a:t>
            </a:r>
          </a:p>
          <a:p>
            <a:r>
              <a:rPr lang="en-US" sz="1800" dirty="0"/>
              <a:t>Delete our copied command prompt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You can try to rename the Accessibility program, but you won't be able to: we can't change this file until we gain permissions to do so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ourier New" panose="02070309020205020404" pitchFamily="49" charset="0"/>
              </a:rPr>
              <a:t>Open Windows Explorer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Go to C:\Windows\System32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Delete Utilman.exe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Try to rename </a:t>
            </a:r>
            <a:r>
              <a:rPr lang="en-US" sz="1800" dirty="0" err="1">
                <a:cs typeface="Courier New" panose="02070309020205020404" pitchFamily="49" charset="0"/>
              </a:rPr>
              <a:t>Utilman.exe.lulz</a:t>
            </a:r>
            <a:r>
              <a:rPr lang="en-US" sz="1800" dirty="0">
                <a:cs typeface="Courier New" panose="02070309020205020404" pitchFamily="49" charset="0"/>
              </a:rPr>
              <a:t> to Utilman.exe</a:t>
            </a:r>
            <a:endParaRPr lang="en-US" sz="1800" dirty="0"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2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the Hack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Get into the advanced properties for this file so that we can make the permissions change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Here, you can see that not even Administrators have rights to modify this file (no modify or)</a:t>
            </a:r>
          </a:p>
          <a:p>
            <a:r>
              <a:rPr lang="en-US" sz="1800" dirty="0"/>
              <a:t>First, let's change the owner: t</a:t>
            </a:r>
            <a:r>
              <a:rPr lang="en-US" sz="1800" dirty="0">
                <a:cs typeface="Courier New" panose="02070309020205020404" pitchFamily="49" charset="0"/>
              </a:rPr>
              <a:t>he current owner is "NT SERVICE\</a:t>
            </a:r>
            <a:r>
              <a:rPr lang="en-US" sz="1800" dirty="0" err="1">
                <a:cs typeface="Courier New" panose="02070309020205020404" pitchFamily="49" charset="0"/>
              </a:rPr>
              <a:t>TrustedInstaller</a:t>
            </a:r>
            <a:r>
              <a:rPr lang="en-US" sz="1800" dirty="0">
                <a:cs typeface="Courier New" panose="02070309020205020404" pitchFamily="49" charset="0"/>
              </a:rPr>
              <a:t>"</a:t>
            </a:r>
            <a:endParaRPr lang="en-US" sz="1800" dirty="0"/>
          </a:p>
          <a:p>
            <a:r>
              <a:rPr lang="en-US" sz="1800" dirty="0"/>
              <a:t>Enter in our user account as the new owner</a:t>
            </a:r>
          </a:p>
          <a:p>
            <a:r>
              <a:rPr lang="en-US" sz="1800" dirty="0"/>
              <a:t>Verify that Windows knows who we're talking about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86517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Courier New" panose="02070309020205020404" pitchFamily="49" charset="0"/>
              </a:rPr>
              <a:t>Right-click -&gt; Properties -&gt; Security Tab -&gt; Advanced button</a:t>
            </a:r>
          </a:p>
          <a:p>
            <a:pPr marL="0" indent="0">
              <a:buNone/>
            </a:pP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Up above, next to Owner, click the Change link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Enter in the field at the bottom our username: "User"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the Check Names button to verify the name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OK, click OK to close the advanced permissions.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Click OK on the Properties dialog box</a:t>
            </a:r>
            <a:endParaRPr lang="en-US" sz="1800" dirty="0"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4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</TotalTime>
  <Words>1098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Copperplate Gothic Bold</vt:lpstr>
      <vt:lpstr>Courier New</vt:lpstr>
      <vt:lpstr>Office Theme</vt:lpstr>
      <vt:lpstr>Windows Hax</vt:lpstr>
      <vt:lpstr>Why You Need to Care</vt:lpstr>
      <vt:lpstr>Two Different Windows Hacks</vt:lpstr>
      <vt:lpstr>Windows 10 Install CD Hack: The Situation</vt:lpstr>
      <vt:lpstr>Setting Up the Hack</vt:lpstr>
      <vt:lpstr>The Hack</vt:lpstr>
      <vt:lpstr>The Hack</vt:lpstr>
      <vt:lpstr>Undo the Hack</vt:lpstr>
      <vt:lpstr>Undo the Hack</vt:lpstr>
      <vt:lpstr>Undo the Hack</vt:lpstr>
      <vt:lpstr>Undo the Hack</vt:lpstr>
      <vt:lpstr>Windows 10 Hack Using Linux Distro</vt:lpstr>
      <vt:lpstr>Windows 10 Hack Using Linux Distro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PC1: Key PC Components</dc:title>
  <dc:creator>Benjamin Brewster</dc:creator>
  <cp:lastModifiedBy>Benjamin Brewster</cp:lastModifiedBy>
  <cp:revision>284</cp:revision>
  <dcterms:created xsi:type="dcterms:W3CDTF">2017-06-05T20:52:52Z</dcterms:created>
  <dcterms:modified xsi:type="dcterms:W3CDTF">2018-05-25T22:10:40Z</dcterms:modified>
</cp:coreProperties>
</file>