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536474-FE3A-439A-8FF8-7EB24F21538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A5E3B0-27BB-4C49-8D10-B603DFAE78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05.05.19 21:05:38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F1A92E68-D91E-42D1-9496-3F4BFB21E0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97" y="0"/>
            <a:ext cx="1300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570783B7-CDBB-470B-9311-C87342FD70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52" y="0"/>
            <a:ext cx="9378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D7367D89-9CEC-4903-8D2B-F3C977FAEE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8DF4D4BA-7C6C-4963-AAF5-74CB2CB0D1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2932D78A-CA37-455F-B9F0-4858BDCE32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0" y="0"/>
            <a:ext cx="10485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D17FB3E6-2EC9-45A4-B5AC-5F4E5CF664F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4" y="0"/>
            <a:ext cx="10373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8524EBF0-8B96-4841-8732-8E3C6C39E6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73" y="0"/>
            <a:ext cx="8911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EC87B286-69C4-450D-93A2-193E93F5C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5" y="0"/>
            <a:ext cx="10299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0E3A02B-7067-4017-8795-37FFF9E88D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913"/>
            <a:ext cx="12192000" cy="22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470D8DC-8278-4C94-AB2C-4DD81A16F6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96" y="0"/>
            <a:ext cx="911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4BAA341-3E1F-48F4-9ADA-CBCB8CDF4C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83" y="0"/>
            <a:ext cx="9102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FCAAB143-61C0-4393-8C91-7EECDA89EE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2" y="0"/>
            <a:ext cx="11120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2170909F-2759-498D-9956-E9D779EEE4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84" y="0"/>
            <a:ext cx="10903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B4BE9E0-EE38-4A53-86D1-754E7C854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01" y="0"/>
            <a:ext cx="8389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CE9FAA49-F4F2-4305-84AC-A6E7A61822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02" y="0"/>
            <a:ext cx="9894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