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0928CD-26F6-40E8-A1C1-07F14F0F62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EE6D67-397A-43AE-83DE-B40AA4986F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05.05.19 09:49:11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9CB6594-41A9-497E-AA68-14AF9B90A4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2" y="0"/>
            <a:ext cx="9894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C0B4B75E-5D62-4597-92B2-DE32AB72F4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3" y="0"/>
            <a:ext cx="8544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2FA7CC97-DAF0-4C12-AF95-6716D825E5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8EDE601-CFB0-4084-9186-9DF6336EF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523"/>
            <a:ext cx="12192000" cy="57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DE7A45E-3424-4AD2-8ECB-49EF338D7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450"/>
            <a:ext cx="12192000" cy="3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861F637-DACC-4644-BBE6-754F7EF3F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913"/>
            <a:ext cx="12192000" cy="22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94A7B04-B341-4D52-9469-34E2DB46F0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42" y="0"/>
            <a:ext cx="637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0C0A5D6-1936-4434-AC6B-1F0FCEEF9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23" y="0"/>
            <a:ext cx="6775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8BC5C1C-B9A5-4443-AAAF-DBCFE0A3E4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23" y="0"/>
            <a:ext cx="733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01EB94B-F83D-422F-B4E7-5533C81087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4" y="0"/>
            <a:ext cx="9973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095D524E-0870-43E9-B646-5ED43B9E5B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88" y="0"/>
            <a:ext cx="8499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