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0FAE245-325A-4D18-9568-60AEC367000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7D74480-B8BC-4347-8148-AE802CB3C2B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07.05.19 11:11:07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FA21DB9E-A5AE-4A4E-B00E-D5D8A62DE4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97" y="0"/>
            <a:ext cx="1300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D6C3387C-01CD-44B6-8E23-D950C52F7B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52" y="0"/>
            <a:ext cx="9378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3A4A3D46-A0BC-4C52-9D4E-7087139D92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CA7ABBAF-7017-4C0B-8125-6E6C84EF939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4F2EEB42-2B26-401C-8BD1-3EE828FB97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0" y="0"/>
            <a:ext cx="10485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C949168D-A453-4AF2-9777-FA6D4D00AA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4" y="0"/>
            <a:ext cx="10373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BCF7B236-0152-4645-88CF-8C355FF180B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73" y="0"/>
            <a:ext cx="8911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4E98B82A-BF92-4A66-85F4-6F1308BCA32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2219325"/>
            <a:ext cx="71818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9D116ACC-C3A7-4FCF-BFCF-91546E26F8C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" y="0"/>
            <a:ext cx="10631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6DD7ABF4-49F7-4427-A0C6-C55E186CC1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06" y="0"/>
            <a:ext cx="10687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3B495A8C-852E-45B0-9BD5-58BBD9F869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5" y="0"/>
            <a:ext cx="10299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53E5538-616A-4BCB-94A2-A405F3940C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913"/>
            <a:ext cx="12192000" cy="22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DD9DA074-8028-4689-B84F-BC62E48CF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29" y="0"/>
            <a:ext cx="9233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8A1995C4-6AEC-4948-BF41-0B0FDCA205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83" y="0"/>
            <a:ext cx="9102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140A5DF1-1867-4763-88AF-2512C43F00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2" y="0"/>
            <a:ext cx="11120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9790BF2E-CE37-42B1-9E01-EFEE7E2B55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4" y="0"/>
            <a:ext cx="10903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D926DE71-556E-4A8E-A0AA-E5D411351F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01" y="0"/>
            <a:ext cx="8389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4E58B30-506C-497D-AEE2-6D9F218534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02" y="0"/>
            <a:ext cx="9894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