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66C135-9216-4C09-94B8-17FFE8ABD2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CF8594-4CC6-48F4-A6BD-6D0C7F36C2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10.05.19 16:15:19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4209F2F4-79DC-40C6-B260-0E5DF1EA83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97" y="0"/>
            <a:ext cx="130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4460B8A-1495-42F2-99B8-27FEDD1BE9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52" y="0"/>
            <a:ext cx="937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484E412-B4B9-4154-9986-7E036F9E45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7100E142-53C4-4526-8638-D500C1C13E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E25EC573-796E-4601-8386-E4179579A6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8" y="0"/>
            <a:ext cx="10349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0CC5926C-A612-4856-AC86-02FB4A8840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" y="0"/>
            <a:ext cx="1037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3AB939D8-FE6E-45D7-B2C8-ACDE1C709D4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73" y="0"/>
            <a:ext cx="891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8ACCFB75-AD80-4585-B157-406E970D2E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057400"/>
            <a:ext cx="8010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BBED0D4A-0B94-49F3-AC5D-8E9BCED7DF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" y="0"/>
            <a:ext cx="10804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6948B7A0-4DFC-488B-A532-1207045DE5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4" y="0"/>
            <a:ext cx="10680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7F6675F-44FB-4F1F-9231-5339BB9A3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1" y="0"/>
            <a:ext cx="10151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3B7A91EE-041D-467F-AEBE-6327E49AB2C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92" y="0"/>
            <a:ext cx="1041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DA736BF4-DAE6-4138-B390-1360F3328A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0"/>
            <a:ext cx="1048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BE895536-5F78-4528-BB30-10A4229B071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90" y="0"/>
            <a:ext cx="8656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8FF1220-86F1-4A93-9003-09E4B404D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13"/>
            <a:ext cx="12192000" cy="22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FC76B27-A5D1-46FA-A31D-4C6001AFF3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6" y="0"/>
            <a:ext cx="911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4A06FC4-3753-470C-8C08-93ADAB21A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3" y="0"/>
            <a:ext cx="9102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1D46CA0-9FA5-4865-A4CD-60796CF87B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2" y="0"/>
            <a:ext cx="11120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00675E2-06CB-49E8-86E0-3660A42A5D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4" y="0"/>
            <a:ext cx="1090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EEAB68DA-7034-4BD2-BAD3-8D6C26BDB8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01" y="0"/>
            <a:ext cx="838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F3A3898-1E1F-4EAD-B129-9892B55C93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2" y="0"/>
            <a:ext cx="989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