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57B9-76B9-4AE8-9AD5-4FA5CD84FADE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6610" y="713874"/>
            <a:ext cx="108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4569" y="1884947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first empty table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4569" y="2947736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best available table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24569" y="4010525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random available table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1756610" y="1884947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529263" y="1884947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tables?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3439263" y="2947736"/>
            <a:ext cx="144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tables?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2386610" y="1253874"/>
            <a:ext cx="0" cy="63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3016610" y="2154947"/>
            <a:ext cx="51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4789263" y="2154947"/>
            <a:ext cx="2735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159263" y="2424947"/>
            <a:ext cx="0" cy="522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5301916" y="2767736"/>
            <a:ext cx="1800000" cy="90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to fill a table completely?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>
            <a:stCxn id="10" idx="3"/>
            <a:endCxn id="28" idx="1"/>
          </p:cNvCxnSpPr>
          <p:nvPr/>
        </p:nvCxnSpPr>
        <p:spPr>
          <a:xfrm>
            <a:off x="4879263" y="3217736"/>
            <a:ext cx="42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  <a:endCxn id="6" idx="1"/>
          </p:cNvCxnSpPr>
          <p:nvPr/>
        </p:nvCxnSpPr>
        <p:spPr>
          <a:xfrm>
            <a:off x="7101916" y="3217736"/>
            <a:ext cx="42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24569" y="5069302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Elbow Connector 40"/>
          <p:cNvCxnSpPr>
            <a:stCxn id="8" idx="2"/>
            <a:endCxn id="10" idx="1"/>
          </p:cNvCxnSpPr>
          <p:nvPr/>
        </p:nvCxnSpPr>
        <p:spPr>
          <a:xfrm rot="16200000" flipH="1">
            <a:off x="2516542" y="2295014"/>
            <a:ext cx="792789" cy="1052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2"/>
            <a:endCxn id="39" idx="1"/>
          </p:cNvCxnSpPr>
          <p:nvPr/>
        </p:nvCxnSpPr>
        <p:spPr>
          <a:xfrm rot="16200000" flipH="1">
            <a:off x="4916133" y="2730866"/>
            <a:ext cx="1851566" cy="33653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3"/>
            <a:endCxn id="39" idx="3"/>
          </p:cNvCxnSpPr>
          <p:nvPr/>
        </p:nvCxnSpPr>
        <p:spPr>
          <a:xfrm>
            <a:off x="8964569" y="2154947"/>
            <a:ext cx="12700" cy="318435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" idx="3"/>
            <a:endCxn id="39" idx="3"/>
          </p:cNvCxnSpPr>
          <p:nvPr/>
        </p:nvCxnSpPr>
        <p:spPr>
          <a:xfrm>
            <a:off x="8964569" y="3217736"/>
            <a:ext cx="12700" cy="212156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7" idx="3"/>
            <a:endCxn id="39" idx="3"/>
          </p:cNvCxnSpPr>
          <p:nvPr/>
        </p:nvCxnSpPr>
        <p:spPr>
          <a:xfrm>
            <a:off x="8964569" y="4280525"/>
            <a:ext cx="12700" cy="105877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2"/>
            <a:endCxn id="7" idx="1"/>
          </p:cNvCxnSpPr>
          <p:nvPr/>
        </p:nvCxnSpPr>
        <p:spPr>
          <a:xfrm rot="16200000" flipH="1">
            <a:off x="6556848" y="3312803"/>
            <a:ext cx="612789" cy="1322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5353" y="2421448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4332" y="2949340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8062" y="1876345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3925" y="2951384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5265" y="18763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60242" y="24292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60242" y="34935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02896" y="366423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2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Beojone Caio Vitor</dc:creator>
  <cp:lastModifiedBy>Beojone Caio Vitor</cp:lastModifiedBy>
  <cp:revision>3</cp:revision>
  <dcterms:created xsi:type="dcterms:W3CDTF">2019-03-25T15:45:49Z</dcterms:created>
  <dcterms:modified xsi:type="dcterms:W3CDTF">2019-03-25T16:26:57Z</dcterms:modified>
</cp:coreProperties>
</file>