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4" r:id="rId8"/>
    <p:sldId id="266" r:id="rId9"/>
    <p:sldId id="267" r:id="rId10"/>
    <p:sldId id="268" r:id="rId11"/>
    <p:sldId id="270" r:id="rId12"/>
    <p:sldId id="260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D0F26-D398-4BA6-A21E-83AAEE59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99029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208.5167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C898DB-1BE9-4151-BF0C-CD965CB00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56" y="1535748"/>
            <a:ext cx="6188287" cy="46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649C-9715-496E-B469-48FF23A2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1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284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Restaurant Design</vt:lpstr>
      <vt:lpstr>Problem Description</vt:lpstr>
      <vt:lpstr>PowerPoint Presentation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39</cp:revision>
  <dcterms:created xsi:type="dcterms:W3CDTF">2019-05-21T13:32:52Z</dcterms:created>
  <dcterms:modified xsi:type="dcterms:W3CDTF">2019-05-25T10:35:16Z</dcterms:modified>
</cp:coreProperties>
</file>