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2" d="100"/>
          <a:sy n="122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27-May-19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1163</Words>
  <Application>Microsoft Office PowerPoint</Application>
  <PresentationFormat>Widescreen</PresentationFormat>
  <Paragraphs>259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Beojone Caio Vitor</cp:lastModifiedBy>
  <cp:revision>75</cp:revision>
  <dcterms:created xsi:type="dcterms:W3CDTF">2019-05-21T13:32:52Z</dcterms:created>
  <dcterms:modified xsi:type="dcterms:W3CDTF">2019-05-27T09:53:43Z</dcterms:modified>
</cp:coreProperties>
</file>