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7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3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9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8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2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0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957B9-76B9-4AE8-9AD5-4FA5CD84FAD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54C5E-8487-4507-91A7-338BF7903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3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0322" y="475992"/>
            <a:ext cx="1080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7524569" y="2614291"/>
            <a:ext cx="1440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assignment to first empty table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7524569" y="3677080"/>
            <a:ext cx="1440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assignment to best available 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7524569" y="4739869"/>
            <a:ext cx="1440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assignment to random available table</a:t>
            </a:r>
          </a:p>
        </p:txBody>
      </p:sp>
      <p:sp>
        <p:nvSpPr>
          <p:cNvPr id="8" name="Diamond 7"/>
          <p:cNvSpPr/>
          <p:nvPr/>
        </p:nvSpPr>
        <p:spPr>
          <a:xfrm>
            <a:off x="1756610" y="2614291"/>
            <a:ext cx="1260000" cy="540000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Queue?</a:t>
            </a:r>
          </a:p>
        </p:txBody>
      </p:sp>
      <p:sp>
        <p:nvSpPr>
          <p:cNvPr id="9" name="Diamond 8"/>
          <p:cNvSpPr/>
          <p:nvPr/>
        </p:nvSpPr>
        <p:spPr>
          <a:xfrm>
            <a:off x="3529263" y="2614291"/>
            <a:ext cx="1260000" cy="540000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 tables?</a:t>
            </a:r>
          </a:p>
        </p:txBody>
      </p:sp>
      <p:sp>
        <p:nvSpPr>
          <p:cNvPr id="10" name="Diamond 9"/>
          <p:cNvSpPr/>
          <p:nvPr/>
        </p:nvSpPr>
        <p:spPr>
          <a:xfrm>
            <a:off x="3439263" y="3677080"/>
            <a:ext cx="1440000" cy="540000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tables?</a:t>
            </a:r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3016610" y="2884291"/>
            <a:ext cx="512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4159263" y="3154291"/>
            <a:ext cx="0" cy="522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/>
          <p:cNvSpPr/>
          <p:nvPr/>
        </p:nvSpPr>
        <p:spPr>
          <a:xfrm>
            <a:off x="5301916" y="3497080"/>
            <a:ext cx="1800000" cy="900000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to fill a table completely?</a:t>
            </a:r>
          </a:p>
        </p:txBody>
      </p:sp>
      <p:cxnSp>
        <p:nvCxnSpPr>
          <p:cNvPr id="30" name="Straight Arrow Connector 29"/>
          <p:cNvCxnSpPr>
            <a:stCxn id="10" idx="3"/>
            <a:endCxn id="28" idx="1"/>
          </p:cNvCxnSpPr>
          <p:nvPr/>
        </p:nvCxnSpPr>
        <p:spPr>
          <a:xfrm>
            <a:off x="4879263" y="3947080"/>
            <a:ext cx="422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3"/>
            <a:endCxn id="6" idx="1"/>
          </p:cNvCxnSpPr>
          <p:nvPr/>
        </p:nvCxnSpPr>
        <p:spPr>
          <a:xfrm>
            <a:off x="7101916" y="3947080"/>
            <a:ext cx="422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524569" y="5798646"/>
            <a:ext cx="1440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</p:txBody>
      </p:sp>
      <p:cxnSp>
        <p:nvCxnSpPr>
          <p:cNvPr id="41" name="Elbow Connector 40"/>
          <p:cNvCxnSpPr>
            <a:stCxn id="8" idx="2"/>
            <a:endCxn id="10" idx="1"/>
          </p:cNvCxnSpPr>
          <p:nvPr/>
        </p:nvCxnSpPr>
        <p:spPr>
          <a:xfrm rot="16200000" flipH="1">
            <a:off x="2516542" y="3024358"/>
            <a:ext cx="792789" cy="10526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" idx="2"/>
            <a:endCxn id="39" idx="1"/>
          </p:cNvCxnSpPr>
          <p:nvPr/>
        </p:nvCxnSpPr>
        <p:spPr>
          <a:xfrm rot="16200000" flipH="1">
            <a:off x="4916133" y="3460210"/>
            <a:ext cx="1851566" cy="33653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5" idx="3"/>
            <a:endCxn id="39" idx="3"/>
          </p:cNvCxnSpPr>
          <p:nvPr/>
        </p:nvCxnSpPr>
        <p:spPr>
          <a:xfrm>
            <a:off x="8964569" y="2884291"/>
            <a:ext cx="12700" cy="318435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6" idx="3"/>
            <a:endCxn id="39" idx="3"/>
          </p:cNvCxnSpPr>
          <p:nvPr/>
        </p:nvCxnSpPr>
        <p:spPr>
          <a:xfrm>
            <a:off x="8964569" y="3947080"/>
            <a:ext cx="12700" cy="212156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7" idx="3"/>
            <a:endCxn id="39" idx="3"/>
          </p:cNvCxnSpPr>
          <p:nvPr/>
        </p:nvCxnSpPr>
        <p:spPr>
          <a:xfrm>
            <a:off x="8964569" y="5009869"/>
            <a:ext cx="12700" cy="1058777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8" idx="2"/>
            <a:endCxn id="7" idx="1"/>
          </p:cNvCxnSpPr>
          <p:nvPr/>
        </p:nvCxnSpPr>
        <p:spPr>
          <a:xfrm rot="16200000" flipH="1">
            <a:off x="6556848" y="4042147"/>
            <a:ext cx="612789" cy="13226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45353" y="3150792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84332" y="3678684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79622" y="2617320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43925" y="3680728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65265" y="26056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57481" y="326126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60242" y="422289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02896" y="439358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87354F4A-019A-9B40-A51C-05E422D3BC73}"/>
              </a:ext>
            </a:extLst>
          </p:cNvPr>
          <p:cNvSpPr/>
          <p:nvPr/>
        </p:nvSpPr>
        <p:spPr>
          <a:xfrm>
            <a:off x="1750409" y="1542900"/>
            <a:ext cx="1260000" cy="540000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Reservation?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ED616D4-9B19-6547-802C-622E58D99097}"/>
              </a:ext>
            </a:extLst>
          </p:cNvPr>
          <p:cNvCxnSpPr>
            <a:cxnSpLocks/>
            <a:endCxn id="34" idx="0"/>
          </p:cNvCxnSpPr>
          <p:nvPr/>
        </p:nvCxnSpPr>
        <p:spPr>
          <a:xfrm rot="5400000">
            <a:off x="2114716" y="1277203"/>
            <a:ext cx="531391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D912F6-D3F0-6A4E-A076-DDA827960A3B}"/>
              </a:ext>
            </a:extLst>
          </p:cNvPr>
          <p:cNvSpPr txBox="1"/>
          <p:nvPr/>
        </p:nvSpPr>
        <p:spPr>
          <a:xfrm>
            <a:off x="3107879" y="1518773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6AE8E6-18E4-7C4A-9B59-54C61BC3F4DA}"/>
              </a:ext>
            </a:extLst>
          </p:cNvPr>
          <p:cNvSpPr txBox="1"/>
          <p:nvPr/>
        </p:nvSpPr>
        <p:spPr>
          <a:xfrm>
            <a:off x="1942163" y="220917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C7C87D2-2D5B-0847-9E94-20138F42A9FE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2114790" y="2342471"/>
            <a:ext cx="537442" cy="61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2A8413-9E41-7144-BB30-1EF84D5F2B16}"/>
              </a:ext>
            </a:extLst>
          </p:cNvPr>
          <p:cNvCxnSpPr>
            <a:cxnSpLocks/>
          </p:cNvCxnSpPr>
          <p:nvPr/>
        </p:nvCxnSpPr>
        <p:spPr>
          <a:xfrm>
            <a:off x="3016610" y="1801591"/>
            <a:ext cx="623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iamond 46">
            <a:extLst>
              <a:ext uri="{FF2B5EF4-FFF2-40B4-BE49-F238E27FC236}">
                <a16:creationId xmlns:a16="http://schemas.microsoft.com/office/drawing/2014/main" id="{DFA4B3DF-E9A7-0546-B8B5-D7A4C445B938}"/>
              </a:ext>
            </a:extLst>
          </p:cNvPr>
          <p:cNvSpPr/>
          <p:nvPr/>
        </p:nvSpPr>
        <p:spPr>
          <a:xfrm>
            <a:off x="3649005" y="1547489"/>
            <a:ext cx="1260000" cy="540000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 tables?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F5982E-22EB-2646-A9C9-6946A63B3C18}"/>
              </a:ext>
            </a:extLst>
          </p:cNvPr>
          <p:cNvCxnSpPr>
            <a:stCxn id="47" idx="3"/>
          </p:cNvCxnSpPr>
          <p:nvPr/>
        </p:nvCxnSpPr>
        <p:spPr>
          <a:xfrm>
            <a:off x="4909005" y="1817489"/>
            <a:ext cx="27353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0A8E4A-6035-984A-B67A-82AA2F065CAB}"/>
              </a:ext>
            </a:extLst>
          </p:cNvPr>
          <p:cNvSpPr txBox="1"/>
          <p:nvPr/>
        </p:nvSpPr>
        <p:spPr>
          <a:xfrm>
            <a:off x="4857804" y="1538887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8301D4-B570-F745-B48A-B2DE34D5EFFA}"/>
              </a:ext>
            </a:extLst>
          </p:cNvPr>
          <p:cNvSpPr txBox="1"/>
          <p:nvPr/>
        </p:nvSpPr>
        <p:spPr>
          <a:xfrm>
            <a:off x="4279984" y="209181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095E829E-7DB1-6C43-A642-2725A5B847CE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4279005" y="2082238"/>
            <a:ext cx="4685564" cy="3986408"/>
          </a:xfrm>
          <a:prstGeom prst="bentConnector3">
            <a:avLst>
              <a:gd name="adj1" fmla="val 1048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59F4D00-9215-004F-89CF-C24B52F0CBAE}"/>
              </a:ext>
            </a:extLst>
          </p:cNvPr>
          <p:cNvSpPr/>
          <p:nvPr/>
        </p:nvSpPr>
        <p:spPr>
          <a:xfrm>
            <a:off x="7644311" y="1487103"/>
            <a:ext cx="1440000" cy="54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assignment to the reserved table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78F64E2D-F962-2B44-840A-52EFC90F5F9E}"/>
              </a:ext>
            </a:extLst>
          </p:cNvPr>
          <p:cNvCxnSpPr>
            <a:cxnSpLocks/>
            <a:stCxn id="54" idx="3"/>
            <a:endCxn id="39" idx="3"/>
          </p:cNvCxnSpPr>
          <p:nvPr/>
        </p:nvCxnSpPr>
        <p:spPr>
          <a:xfrm flipH="1">
            <a:off x="8964569" y="1757103"/>
            <a:ext cx="119742" cy="4311543"/>
          </a:xfrm>
          <a:prstGeom prst="bentConnector3">
            <a:avLst>
              <a:gd name="adj1" fmla="val -1909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>
            <a:extLst>
              <a:ext uri="{FF2B5EF4-FFF2-40B4-BE49-F238E27FC236}">
                <a16:creationId xmlns:a16="http://schemas.microsoft.com/office/drawing/2014/main" id="{C22AF827-E530-D146-B957-F805EAB923FF}"/>
              </a:ext>
            </a:extLst>
          </p:cNvPr>
          <p:cNvSpPr/>
          <p:nvPr/>
        </p:nvSpPr>
        <p:spPr>
          <a:xfrm>
            <a:off x="5397256" y="2607249"/>
            <a:ext cx="1260000" cy="540000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Size ≠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Reserved Group Size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144626B-7BF1-014C-AB50-F507F13E3FBF}"/>
              </a:ext>
            </a:extLst>
          </p:cNvPr>
          <p:cNvCxnSpPr>
            <a:cxnSpLocks/>
          </p:cNvCxnSpPr>
          <p:nvPr/>
        </p:nvCxnSpPr>
        <p:spPr>
          <a:xfrm>
            <a:off x="4784332" y="2877249"/>
            <a:ext cx="623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2B5FC23-F338-B74B-9F8C-2EA0220094B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657256" y="2884291"/>
            <a:ext cx="8673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6E8A33-A4CF-E140-BEF4-644214BC2335}"/>
              </a:ext>
            </a:extLst>
          </p:cNvPr>
          <p:cNvSpPr txBox="1"/>
          <p:nvPr/>
        </p:nvSpPr>
        <p:spPr>
          <a:xfrm>
            <a:off x="6884388" y="2596171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34B387-56B5-BD48-B05D-CD4AEC4FEDB3}"/>
              </a:ext>
            </a:extLst>
          </p:cNvPr>
          <p:cNvSpPr txBox="1"/>
          <p:nvPr/>
        </p:nvSpPr>
        <p:spPr>
          <a:xfrm>
            <a:off x="5998007" y="31366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7D8796A9-20A2-7F4B-8780-949EC0E0D621}"/>
              </a:ext>
            </a:extLst>
          </p:cNvPr>
          <p:cNvCxnSpPr>
            <a:cxnSpLocks/>
            <a:stCxn id="56" idx="2"/>
            <a:endCxn id="10" idx="0"/>
          </p:cNvCxnSpPr>
          <p:nvPr/>
        </p:nvCxnSpPr>
        <p:spPr>
          <a:xfrm rot="5400000">
            <a:off x="4828345" y="2478168"/>
            <a:ext cx="529831" cy="18679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92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67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Beojone Caio Vitor</dc:creator>
  <cp:lastModifiedBy>Microsoft Office User</cp:lastModifiedBy>
  <cp:revision>7</cp:revision>
  <dcterms:created xsi:type="dcterms:W3CDTF">2019-03-25T15:45:49Z</dcterms:created>
  <dcterms:modified xsi:type="dcterms:W3CDTF">2019-05-24T10:44:14Z</dcterms:modified>
</cp:coreProperties>
</file>